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70" r:id="rId3"/>
    <p:sldId id="271" r:id="rId4"/>
    <p:sldId id="276" r:id="rId5"/>
    <p:sldId id="277" r:id="rId6"/>
    <p:sldId id="278" r:id="rId7"/>
    <p:sldId id="274" r:id="rId8"/>
    <p:sldId id="279" r:id="rId9"/>
    <p:sldId id="275" r:id="rId10"/>
    <p:sldId id="25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82E17-243C-4B79-B19A-C5CED728EFEA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B5964CB-71FF-4E0B-BD1E-FF844DF7CEAA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консорциум</a:t>
          </a:r>
        </a:p>
      </dgm:t>
    </dgm:pt>
    <dgm:pt modelId="{83EC2B19-5857-4D09-A465-21B8F44A54CC}" type="parTrans" cxnId="{1F6E09BF-C104-47BD-851F-FAD85F0E7103}">
      <dgm:prSet/>
      <dgm:spPr/>
      <dgm:t>
        <a:bodyPr/>
        <a:lstStyle/>
        <a:p>
          <a:endParaRPr lang="ru-RU"/>
        </a:p>
      </dgm:t>
    </dgm:pt>
    <dgm:pt modelId="{7F3AE50C-5C9D-4A6D-9894-38266801064D}" type="sibTrans" cxnId="{1F6E09BF-C104-47BD-851F-FAD85F0E7103}">
      <dgm:prSet/>
      <dgm:spPr/>
      <dgm:t>
        <a:bodyPr/>
        <a:lstStyle/>
        <a:p>
          <a:r>
            <a:rPr lang="en-US" dirty="0"/>
            <a:t>03.05.2017</a:t>
          </a:r>
          <a:endParaRPr lang="ru-RU" dirty="0"/>
        </a:p>
      </dgm:t>
    </dgm:pt>
    <dgm:pt modelId="{82EDE5C7-4C8A-463B-A44F-C564262B63D7}">
      <dgm:prSet phldrT="[Текст]"/>
      <dgm:spPr/>
      <dgm:t>
        <a:bodyPr/>
        <a:lstStyle/>
        <a:p>
          <a:endParaRPr lang="ru-RU" b="1" dirty="0">
            <a:solidFill>
              <a:schemeClr val="tx1"/>
            </a:solidFill>
          </a:endParaRPr>
        </a:p>
        <a:p>
          <a:r>
            <a:rPr lang="en-US" b="1" dirty="0" err="1">
              <a:solidFill>
                <a:schemeClr val="tx1"/>
              </a:solidFill>
            </a:rPr>
            <a:t>Реальный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Мир</a:t>
          </a:r>
          <a:r>
            <a:rPr lang="en-US" b="1" dirty="0">
              <a:solidFill>
                <a:schemeClr val="tx1"/>
              </a:solidFill>
            </a:rPr>
            <a:t>, </a:t>
          </a:r>
          <a:r>
            <a:rPr lang="en-US" b="1" dirty="0" err="1">
              <a:solidFill>
                <a:schemeClr val="tx1"/>
              </a:solidFill>
            </a:rPr>
            <a:t>Реальные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Люди</a:t>
          </a:r>
          <a:endParaRPr lang="ru-RU" b="1" dirty="0">
            <a:solidFill>
              <a:schemeClr val="tx1"/>
            </a:solidFill>
          </a:endParaRPr>
        </a:p>
      </dgm:t>
    </dgm:pt>
    <dgm:pt modelId="{45B53F93-52E0-4981-BCB0-BF6DD82C1969}" type="parTrans" cxnId="{685E2292-2661-45E0-9D01-A85CD8D2A09E}">
      <dgm:prSet/>
      <dgm:spPr/>
      <dgm:t>
        <a:bodyPr/>
        <a:lstStyle/>
        <a:p>
          <a:endParaRPr lang="ru-RU"/>
        </a:p>
      </dgm:t>
    </dgm:pt>
    <dgm:pt modelId="{E8E508CC-9D56-4066-8304-D3F587A4E48E}" type="sibTrans" cxnId="{685E2292-2661-45E0-9D01-A85CD8D2A09E}">
      <dgm:prSet custT="1"/>
      <dgm:spPr/>
      <dgm:t>
        <a:bodyPr/>
        <a:lstStyle/>
        <a:p>
          <a:pPr algn="ctr"/>
          <a:r>
            <a:rPr lang="ru-RU" sz="1200" dirty="0"/>
            <a:t>ЛЖВ</a:t>
          </a:r>
        </a:p>
      </dgm:t>
    </dgm:pt>
    <dgm:pt modelId="{C0BB0880-1188-40AC-9531-531AD829DEE4}">
      <dgm:prSet phldrT="[Текст]"/>
      <dgm:spPr/>
      <dgm:t>
        <a:bodyPr/>
        <a:lstStyle/>
        <a:p>
          <a:endParaRPr lang="ru-RU" b="1" dirty="0">
            <a:solidFill>
              <a:schemeClr val="tx1"/>
            </a:solidFill>
          </a:endParaRPr>
        </a:p>
        <a:p>
          <a:r>
            <a:rPr lang="hy-AM" b="1" dirty="0">
              <a:solidFill>
                <a:schemeClr val="tx1"/>
              </a:solidFill>
            </a:rPr>
            <a:t>PINK Armenia </a:t>
          </a:r>
          <a:endParaRPr lang="ru-RU" b="1" dirty="0">
            <a:solidFill>
              <a:schemeClr val="tx1"/>
            </a:solidFill>
          </a:endParaRPr>
        </a:p>
      </dgm:t>
    </dgm:pt>
    <dgm:pt modelId="{B0AC1525-DE72-49B0-A5EA-E5319420F45C}" type="parTrans" cxnId="{254BE5FD-4BB2-4211-8E1B-D07F93944DA4}">
      <dgm:prSet/>
      <dgm:spPr/>
      <dgm:t>
        <a:bodyPr/>
        <a:lstStyle/>
        <a:p>
          <a:endParaRPr lang="ru-RU"/>
        </a:p>
      </dgm:t>
    </dgm:pt>
    <dgm:pt modelId="{3A94AD4C-A140-46E5-9202-782EF7DDFEE4}" type="sibTrans" cxnId="{254BE5FD-4BB2-4211-8E1B-D07F93944DA4}">
      <dgm:prSet custT="1"/>
      <dgm:spPr/>
      <dgm:t>
        <a:bodyPr/>
        <a:lstStyle/>
        <a:p>
          <a:pPr algn="ctr"/>
          <a:r>
            <a:rPr lang="ru-RU" sz="1200" dirty="0"/>
            <a:t>ЛГБТ</a:t>
          </a:r>
        </a:p>
      </dgm:t>
    </dgm:pt>
    <dgm:pt modelId="{1EB2EF11-6C0F-4B50-BBF0-6DE560E8C389}">
      <dgm:prSet phldrT="[Текст]"/>
      <dgm:spPr/>
      <dgm:t>
        <a:bodyPr/>
        <a:lstStyle/>
        <a:p>
          <a:endParaRPr lang="ru-RU" b="1" dirty="0">
            <a:solidFill>
              <a:schemeClr val="tx1"/>
            </a:solidFill>
          </a:endParaRPr>
        </a:p>
        <a:p>
          <a:r>
            <a:rPr lang="en-US" b="1" dirty="0" err="1">
              <a:solidFill>
                <a:schemeClr val="tx1"/>
              </a:solidFill>
            </a:rPr>
            <a:t>Потенциал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Пробуждения</a:t>
          </a:r>
          <a:endParaRPr lang="ru-RU" b="1" dirty="0">
            <a:solidFill>
              <a:schemeClr val="tx1"/>
            </a:solidFill>
          </a:endParaRPr>
        </a:p>
      </dgm:t>
    </dgm:pt>
    <dgm:pt modelId="{0FAF7926-07F5-4CA5-ADDF-6F82D2BC486A}" type="parTrans" cxnId="{CEBA6C49-BB35-4B40-B969-791EB4288309}">
      <dgm:prSet/>
      <dgm:spPr/>
      <dgm:t>
        <a:bodyPr/>
        <a:lstStyle/>
        <a:p>
          <a:endParaRPr lang="ru-RU"/>
        </a:p>
      </dgm:t>
    </dgm:pt>
    <dgm:pt modelId="{B2E1CC20-2EA3-4088-8BEF-F637C57F6203}" type="sibTrans" cxnId="{CEBA6C49-BB35-4B40-B969-791EB4288309}">
      <dgm:prSet custT="1"/>
      <dgm:spPr/>
      <dgm:t>
        <a:bodyPr/>
        <a:lstStyle/>
        <a:p>
          <a:pPr algn="ctr"/>
          <a:r>
            <a:rPr lang="ru-RU" sz="1200" dirty="0"/>
            <a:t>ЛУИН</a:t>
          </a:r>
        </a:p>
      </dgm:t>
    </dgm:pt>
    <dgm:pt modelId="{A1519CFD-AC77-477A-8326-BAC7F3F57A6D}" type="pres">
      <dgm:prSet presAssocID="{F3082E17-243C-4B79-B19A-C5CED728EF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796EED6-29EC-442A-A605-F7A3C2131B0A}" type="pres">
      <dgm:prSet presAssocID="{2B5964CB-71FF-4E0B-BD1E-FF844DF7CEAA}" presName="hierRoot1" presStyleCnt="0">
        <dgm:presLayoutVars>
          <dgm:hierBranch val="init"/>
        </dgm:presLayoutVars>
      </dgm:prSet>
      <dgm:spPr/>
    </dgm:pt>
    <dgm:pt modelId="{340CF3E6-328B-43F2-8AB7-607552F49EC5}" type="pres">
      <dgm:prSet presAssocID="{2B5964CB-71FF-4E0B-BD1E-FF844DF7CEAA}" presName="rootComposite1" presStyleCnt="0"/>
      <dgm:spPr/>
    </dgm:pt>
    <dgm:pt modelId="{4824116E-FF2C-47C9-93E2-4E444EB8FCC1}" type="pres">
      <dgm:prSet presAssocID="{2B5964CB-71FF-4E0B-BD1E-FF844DF7CEAA}" presName="rootText1" presStyleLbl="node0" presStyleIdx="0" presStyleCnt="1">
        <dgm:presLayoutVars>
          <dgm:chMax/>
          <dgm:chPref val="3"/>
        </dgm:presLayoutVars>
      </dgm:prSet>
      <dgm:spPr/>
    </dgm:pt>
    <dgm:pt modelId="{5A558B7B-6E14-4B22-8EE4-E7410D965F34}" type="pres">
      <dgm:prSet presAssocID="{2B5964CB-71FF-4E0B-BD1E-FF844DF7CEAA}" presName="titleText1" presStyleLbl="fgAcc0" presStyleIdx="0" presStyleCnt="1">
        <dgm:presLayoutVars>
          <dgm:chMax val="0"/>
          <dgm:chPref val="0"/>
        </dgm:presLayoutVars>
      </dgm:prSet>
      <dgm:spPr/>
    </dgm:pt>
    <dgm:pt modelId="{5F6B388D-0068-4764-A599-109734222B2E}" type="pres">
      <dgm:prSet presAssocID="{2B5964CB-71FF-4E0B-BD1E-FF844DF7CEAA}" presName="rootConnector1" presStyleLbl="node1" presStyleIdx="0" presStyleCnt="3"/>
      <dgm:spPr/>
    </dgm:pt>
    <dgm:pt modelId="{AF479F4A-1ED3-42AB-961C-79C30255ED1D}" type="pres">
      <dgm:prSet presAssocID="{2B5964CB-71FF-4E0B-BD1E-FF844DF7CEAA}" presName="hierChild2" presStyleCnt="0"/>
      <dgm:spPr/>
    </dgm:pt>
    <dgm:pt modelId="{86669CC6-F43B-407B-86A4-B0AD405D2A2E}" type="pres">
      <dgm:prSet presAssocID="{45B53F93-52E0-4981-BCB0-BF6DD82C1969}" presName="Name37" presStyleLbl="parChTrans1D2" presStyleIdx="0" presStyleCnt="3"/>
      <dgm:spPr/>
    </dgm:pt>
    <dgm:pt modelId="{AF54B5A4-5DDD-4344-9D34-6D1AB3BF8349}" type="pres">
      <dgm:prSet presAssocID="{82EDE5C7-4C8A-463B-A44F-C564262B63D7}" presName="hierRoot2" presStyleCnt="0">
        <dgm:presLayoutVars>
          <dgm:hierBranch val="init"/>
        </dgm:presLayoutVars>
      </dgm:prSet>
      <dgm:spPr/>
    </dgm:pt>
    <dgm:pt modelId="{122D40C0-7BA6-4BB0-8EEB-7B859BF195B8}" type="pres">
      <dgm:prSet presAssocID="{82EDE5C7-4C8A-463B-A44F-C564262B63D7}" presName="rootComposite" presStyleCnt="0"/>
      <dgm:spPr/>
    </dgm:pt>
    <dgm:pt modelId="{49E265CA-CC80-47E4-B22B-C965A93C4135}" type="pres">
      <dgm:prSet presAssocID="{82EDE5C7-4C8A-463B-A44F-C564262B63D7}" presName="rootText" presStyleLbl="node1" presStyleIdx="0" presStyleCnt="3">
        <dgm:presLayoutVars>
          <dgm:chMax/>
          <dgm:chPref val="3"/>
        </dgm:presLayoutVars>
      </dgm:prSet>
      <dgm:spPr/>
    </dgm:pt>
    <dgm:pt modelId="{4E975334-C669-4362-AE27-2088464AC216}" type="pres">
      <dgm:prSet presAssocID="{82EDE5C7-4C8A-463B-A44F-C564262B63D7}" presName="titleText2" presStyleLbl="fgAcc1" presStyleIdx="0" presStyleCnt="3" custLinFactNeighborX="-4364" custLinFactNeighborY="30263">
        <dgm:presLayoutVars>
          <dgm:chMax val="0"/>
          <dgm:chPref val="0"/>
        </dgm:presLayoutVars>
      </dgm:prSet>
      <dgm:spPr/>
    </dgm:pt>
    <dgm:pt modelId="{C724BED7-A8D2-42A5-A2BB-22E04261863B}" type="pres">
      <dgm:prSet presAssocID="{82EDE5C7-4C8A-463B-A44F-C564262B63D7}" presName="rootConnector" presStyleLbl="node2" presStyleIdx="0" presStyleCnt="0"/>
      <dgm:spPr/>
    </dgm:pt>
    <dgm:pt modelId="{9C00E020-E249-4C9C-9B87-407F7A5F835F}" type="pres">
      <dgm:prSet presAssocID="{82EDE5C7-4C8A-463B-A44F-C564262B63D7}" presName="hierChild4" presStyleCnt="0"/>
      <dgm:spPr/>
    </dgm:pt>
    <dgm:pt modelId="{02B393A5-A773-47F9-B62E-CF770AF75324}" type="pres">
      <dgm:prSet presAssocID="{82EDE5C7-4C8A-463B-A44F-C564262B63D7}" presName="hierChild5" presStyleCnt="0"/>
      <dgm:spPr/>
    </dgm:pt>
    <dgm:pt modelId="{C49226BB-C39B-4322-B5C6-EBF99F686F1A}" type="pres">
      <dgm:prSet presAssocID="{B0AC1525-DE72-49B0-A5EA-E5319420F45C}" presName="Name37" presStyleLbl="parChTrans1D2" presStyleIdx="1" presStyleCnt="3"/>
      <dgm:spPr/>
    </dgm:pt>
    <dgm:pt modelId="{D3D0B002-45D8-4852-96C4-E680D3796555}" type="pres">
      <dgm:prSet presAssocID="{C0BB0880-1188-40AC-9531-531AD829DEE4}" presName="hierRoot2" presStyleCnt="0">
        <dgm:presLayoutVars>
          <dgm:hierBranch val="init"/>
        </dgm:presLayoutVars>
      </dgm:prSet>
      <dgm:spPr/>
    </dgm:pt>
    <dgm:pt modelId="{DF531FD6-6CE3-4A72-83CD-E71C5CB2D0AE}" type="pres">
      <dgm:prSet presAssocID="{C0BB0880-1188-40AC-9531-531AD829DEE4}" presName="rootComposite" presStyleCnt="0"/>
      <dgm:spPr/>
    </dgm:pt>
    <dgm:pt modelId="{24714C56-BD18-4C0D-A226-8C2800DB5CBD}" type="pres">
      <dgm:prSet presAssocID="{C0BB0880-1188-40AC-9531-531AD829DEE4}" presName="rootText" presStyleLbl="node1" presStyleIdx="1" presStyleCnt="3">
        <dgm:presLayoutVars>
          <dgm:chMax/>
          <dgm:chPref val="3"/>
        </dgm:presLayoutVars>
      </dgm:prSet>
      <dgm:spPr/>
    </dgm:pt>
    <dgm:pt modelId="{B278E2E3-BC82-474A-8D13-15D05B10C0E5}" type="pres">
      <dgm:prSet presAssocID="{C0BB0880-1188-40AC-9531-531AD829DEE4}" presName="titleText2" presStyleLbl="fgAcc1" presStyleIdx="1" presStyleCnt="3" custLinFactNeighborX="2332" custLinFactNeighborY="30263">
        <dgm:presLayoutVars>
          <dgm:chMax val="0"/>
          <dgm:chPref val="0"/>
        </dgm:presLayoutVars>
      </dgm:prSet>
      <dgm:spPr/>
    </dgm:pt>
    <dgm:pt modelId="{D69DE131-0202-4B65-86B5-34A0F92DA537}" type="pres">
      <dgm:prSet presAssocID="{C0BB0880-1188-40AC-9531-531AD829DEE4}" presName="rootConnector" presStyleLbl="node2" presStyleIdx="0" presStyleCnt="0"/>
      <dgm:spPr/>
    </dgm:pt>
    <dgm:pt modelId="{99B862AF-D022-4BFE-B0DA-1BB74229BE6E}" type="pres">
      <dgm:prSet presAssocID="{C0BB0880-1188-40AC-9531-531AD829DEE4}" presName="hierChild4" presStyleCnt="0"/>
      <dgm:spPr/>
    </dgm:pt>
    <dgm:pt modelId="{50CEB0FF-2900-40AF-AE93-E6BC351AAECD}" type="pres">
      <dgm:prSet presAssocID="{C0BB0880-1188-40AC-9531-531AD829DEE4}" presName="hierChild5" presStyleCnt="0"/>
      <dgm:spPr/>
    </dgm:pt>
    <dgm:pt modelId="{8AC57AEE-8102-44EE-A257-D5CC691C2759}" type="pres">
      <dgm:prSet presAssocID="{0FAF7926-07F5-4CA5-ADDF-6F82D2BC486A}" presName="Name37" presStyleLbl="parChTrans1D2" presStyleIdx="2" presStyleCnt="3"/>
      <dgm:spPr/>
    </dgm:pt>
    <dgm:pt modelId="{6D27BD32-3206-4C11-AFA6-8C612D039E84}" type="pres">
      <dgm:prSet presAssocID="{1EB2EF11-6C0F-4B50-BBF0-6DE560E8C389}" presName="hierRoot2" presStyleCnt="0">
        <dgm:presLayoutVars>
          <dgm:hierBranch val="init"/>
        </dgm:presLayoutVars>
      </dgm:prSet>
      <dgm:spPr/>
    </dgm:pt>
    <dgm:pt modelId="{A8DE8129-9306-488D-8EFF-DE722EA06DD9}" type="pres">
      <dgm:prSet presAssocID="{1EB2EF11-6C0F-4B50-BBF0-6DE560E8C389}" presName="rootComposite" presStyleCnt="0"/>
      <dgm:spPr/>
    </dgm:pt>
    <dgm:pt modelId="{1CAA20BB-EB39-4935-8B4D-0470F5738B40}" type="pres">
      <dgm:prSet presAssocID="{1EB2EF11-6C0F-4B50-BBF0-6DE560E8C389}" presName="rootText" presStyleLbl="node1" presStyleIdx="2" presStyleCnt="3">
        <dgm:presLayoutVars>
          <dgm:chMax/>
          <dgm:chPref val="3"/>
        </dgm:presLayoutVars>
      </dgm:prSet>
      <dgm:spPr/>
    </dgm:pt>
    <dgm:pt modelId="{7BA49297-F437-4E2D-9286-3ACE3E4E0996}" type="pres">
      <dgm:prSet presAssocID="{1EB2EF11-6C0F-4B50-BBF0-6DE560E8C389}" presName="titleText2" presStyleLbl="fgAcc1" presStyleIdx="2" presStyleCnt="3" custLinFactNeighborX="-1020" custLinFactNeighborY="30263">
        <dgm:presLayoutVars>
          <dgm:chMax val="0"/>
          <dgm:chPref val="0"/>
        </dgm:presLayoutVars>
      </dgm:prSet>
      <dgm:spPr/>
    </dgm:pt>
    <dgm:pt modelId="{A68A4658-2BD2-4C57-AA7F-A6C506F1DFCC}" type="pres">
      <dgm:prSet presAssocID="{1EB2EF11-6C0F-4B50-BBF0-6DE560E8C389}" presName="rootConnector" presStyleLbl="node2" presStyleIdx="0" presStyleCnt="0"/>
      <dgm:spPr/>
    </dgm:pt>
    <dgm:pt modelId="{8BEB81FA-4F49-4632-9294-421F676E5F8B}" type="pres">
      <dgm:prSet presAssocID="{1EB2EF11-6C0F-4B50-BBF0-6DE560E8C389}" presName="hierChild4" presStyleCnt="0"/>
      <dgm:spPr/>
    </dgm:pt>
    <dgm:pt modelId="{437EF633-EE13-4B30-B946-4613A31C698D}" type="pres">
      <dgm:prSet presAssocID="{1EB2EF11-6C0F-4B50-BBF0-6DE560E8C389}" presName="hierChild5" presStyleCnt="0"/>
      <dgm:spPr/>
    </dgm:pt>
    <dgm:pt modelId="{11A182BA-0AF2-448E-98D4-D0BFC331F036}" type="pres">
      <dgm:prSet presAssocID="{2B5964CB-71FF-4E0B-BD1E-FF844DF7CEAA}" presName="hierChild3" presStyleCnt="0"/>
      <dgm:spPr/>
    </dgm:pt>
  </dgm:ptLst>
  <dgm:cxnLst>
    <dgm:cxn modelId="{7C430E07-51C3-4B99-A187-38E18D5083F4}" type="presOf" srcId="{45B53F93-52E0-4981-BCB0-BF6DD82C1969}" destId="{86669CC6-F43B-407B-86A4-B0AD405D2A2E}" srcOrd="0" destOrd="0" presId="urn:microsoft.com/office/officeart/2008/layout/NameandTitleOrganizationalChart"/>
    <dgm:cxn modelId="{4A8B170F-40D4-4A67-82AF-91654237FA1A}" type="presOf" srcId="{C0BB0880-1188-40AC-9531-531AD829DEE4}" destId="{D69DE131-0202-4B65-86B5-34A0F92DA537}" srcOrd="1" destOrd="0" presId="urn:microsoft.com/office/officeart/2008/layout/NameandTitleOrganizationalChart"/>
    <dgm:cxn modelId="{52183E5B-14C1-46D3-908A-994568264752}" type="presOf" srcId="{2B5964CB-71FF-4E0B-BD1E-FF844DF7CEAA}" destId="{4824116E-FF2C-47C9-93E2-4E444EB8FCC1}" srcOrd="0" destOrd="0" presId="urn:microsoft.com/office/officeart/2008/layout/NameandTitleOrganizationalChart"/>
    <dgm:cxn modelId="{0F8BC343-E365-48B6-81FB-E22DFC788B07}" type="presOf" srcId="{B2E1CC20-2EA3-4088-8BEF-F637C57F6203}" destId="{7BA49297-F437-4E2D-9286-3ACE3E4E0996}" srcOrd="0" destOrd="0" presId="urn:microsoft.com/office/officeart/2008/layout/NameandTitleOrganizationalChart"/>
    <dgm:cxn modelId="{72859A45-9469-44F5-BAAA-F818B1E23639}" type="presOf" srcId="{1EB2EF11-6C0F-4B50-BBF0-6DE560E8C389}" destId="{A68A4658-2BD2-4C57-AA7F-A6C506F1DFCC}" srcOrd="1" destOrd="0" presId="urn:microsoft.com/office/officeart/2008/layout/NameandTitleOrganizationalChart"/>
    <dgm:cxn modelId="{CEBA6C49-BB35-4B40-B969-791EB4288309}" srcId="{2B5964CB-71FF-4E0B-BD1E-FF844DF7CEAA}" destId="{1EB2EF11-6C0F-4B50-BBF0-6DE560E8C389}" srcOrd="2" destOrd="0" parTransId="{0FAF7926-07F5-4CA5-ADDF-6F82D2BC486A}" sibTransId="{B2E1CC20-2EA3-4088-8BEF-F637C57F6203}"/>
    <dgm:cxn modelId="{AB45354B-2637-4B3D-A3DD-D7B808679943}" type="presOf" srcId="{1EB2EF11-6C0F-4B50-BBF0-6DE560E8C389}" destId="{1CAA20BB-EB39-4935-8B4D-0470F5738B40}" srcOrd="0" destOrd="0" presId="urn:microsoft.com/office/officeart/2008/layout/NameandTitleOrganizationalChart"/>
    <dgm:cxn modelId="{17C9894F-9C3B-4013-8898-8DAAC281CBB1}" type="presOf" srcId="{82EDE5C7-4C8A-463B-A44F-C564262B63D7}" destId="{49E265CA-CC80-47E4-B22B-C965A93C4135}" srcOrd="0" destOrd="0" presId="urn:microsoft.com/office/officeart/2008/layout/NameandTitleOrganizationalChart"/>
    <dgm:cxn modelId="{3C08CE71-0D82-4DEA-81F6-AA7E77B48804}" type="presOf" srcId="{82EDE5C7-4C8A-463B-A44F-C564262B63D7}" destId="{C724BED7-A8D2-42A5-A2BB-22E04261863B}" srcOrd="1" destOrd="0" presId="urn:microsoft.com/office/officeart/2008/layout/NameandTitleOrganizationalChart"/>
    <dgm:cxn modelId="{204A1F53-7792-4409-908D-166ADCE90F6D}" type="presOf" srcId="{C0BB0880-1188-40AC-9531-531AD829DEE4}" destId="{24714C56-BD18-4C0D-A226-8C2800DB5CBD}" srcOrd="0" destOrd="0" presId="urn:microsoft.com/office/officeart/2008/layout/NameandTitleOrganizationalChart"/>
    <dgm:cxn modelId="{66A05876-C932-4EC8-92C9-CAB693263448}" type="presOf" srcId="{B0AC1525-DE72-49B0-A5EA-E5319420F45C}" destId="{C49226BB-C39B-4322-B5C6-EBF99F686F1A}" srcOrd="0" destOrd="0" presId="urn:microsoft.com/office/officeart/2008/layout/NameandTitleOrganizationalChart"/>
    <dgm:cxn modelId="{4360DC76-A42B-4E6E-9E22-0A40451C5B4F}" type="presOf" srcId="{7F3AE50C-5C9D-4A6D-9894-38266801064D}" destId="{5A558B7B-6E14-4B22-8EE4-E7410D965F34}" srcOrd="0" destOrd="0" presId="urn:microsoft.com/office/officeart/2008/layout/NameandTitleOrganizationalChart"/>
    <dgm:cxn modelId="{1F26DA57-C7C6-4388-91B2-23542F710461}" type="presOf" srcId="{E8E508CC-9D56-4066-8304-D3F587A4E48E}" destId="{4E975334-C669-4362-AE27-2088464AC216}" srcOrd="0" destOrd="0" presId="urn:microsoft.com/office/officeart/2008/layout/NameandTitleOrganizationalChart"/>
    <dgm:cxn modelId="{B59E175A-D81F-4304-BC71-BAF656D95474}" type="presOf" srcId="{F3082E17-243C-4B79-B19A-C5CED728EFEA}" destId="{A1519CFD-AC77-477A-8326-BAC7F3F57A6D}" srcOrd="0" destOrd="0" presId="urn:microsoft.com/office/officeart/2008/layout/NameandTitleOrganizationalChart"/>
    <dgm:cxn modelId="{80FE8280-1A62-41F6-AD76-D3B46B98C968}" type="presOf" srcId="{0FAF7926-07F5-4CA5-ADDF-6F82D2BC486A}" destId="{8AC57AEE-8102-44EE-A257-D5CC691C2759}" srcOrd="0" destOrd="0" presId="urn:microsoft.com/office/officeart/2008/layout/NameandTitleOrganizationalChart"/>
    <dgm:cxn modelId="{685E2292-2661-45E0-9D01-A85CD8D2A09E}" srcId="{2B5964CB-71FF-4E0B-BD1E-FF844DF7CEAA}" destId="{82EDE5C7-4C8A-463B-A44F-C564262B63D7}" srcOrd="0" destOrd="0" parTransId="{45B53F93-52E0-4981-BCB0-BF6DD82C1969}" sibTransId="{E8E508CC-9D56-4066-8304-D3F587A4E48E}"/>
    <dgm:cxn modelId="{96FB6CA0-2359-46D5-ADA2-A02F573D0376}" type="presOf" srcId="{2B5964CB-71FF-4E0B-BD1E-FF844DF7CEAA}" destId="{5F6B388D-0068-4764-A599-109734222B2E}" srcOrd="1" destOrd="0" presId="urn:microsoft.com/office/officeart/2008/layout/NameandTitleOrganizationalChart"/>
    <dgm:cxn modelId="{1F6E09BF-C104-47BD-851F-FAD85F0E7103}" srcId="{F3082E17-243C-4B79-B19A-C5CED728EFEA}" destId="{2B5964CB-71FF-4E0B-BD1E-FF844DF7CEAA}" srcOrd="0" destOrd="0" parTransId="{83EC2B19-5857-4D09-A465-21B8F44A54CC}" sibTransId="{7F3AE50C-5C9D-4A6D-9894-38266801064D}"/>
    <dgm:cxn modelId="{469101F9-60CA-4B07-A28E-7F84122B3E13}" type="presOf" srcId="{3A94AD4C-A140-46E5-9202-782EF7DDFEE4}" destId="{B278E2E3-BC82-474A-8D13-15D05B10C0E5}" srcOrd="0" destOrd="0" presId="urn:microsoft.com/office/officeart/2008/layout/NameandTitleOrganizationalChart"/>
    <dgm:cxn modelId="{254BE5FD-4BB2-4211-8E1B-D07F93944DA4}" srcId="{2B5964CB-71FF-4E0B-BD1E-FF844DF7CEAA}" destId="{C0BB0880-1188-40AC-9531-531AD829DEE4}" srcOrd="1" destOrd="0" parTransId="{B0AC1525-DE72-49B0-A5EA-E5319420F45C}" sibTransId="{3A94AD4C-A140-46E5-9202-782EF7DDFEE4}"/>
    <dgm:cxn modelId="{1604A252-DFDE-4E26-8275-2D824DACEBAB}" type="presParOf" srcId="{A1519CFD-AC77-477A-8326-BAC7F3F57A6D}" destId="{D796EED6-29EC-442A-A605-F7A3C2131B0A}" srcOrd="0" destOrd="0" presId="urn:microsoft.com/office/officeart/2008/layout/NameandTitleOrganizationalChart"/>
    <dgm:cxn modelId="{066F9F54-04D8-4305-8383-E529856E4A13}" type="presParOf" srcId="{D796EED6-29EC-442A-A605-F7A3C2131B0A}" destId="{340CF3E6-328B-43F2-8AB7-607552F49EC5}" srcOrd="0" destOrd="0" presId="urn:microsoft.com/office/officeart/2008/layout/NameandTitleOrganizationalChart"/>
    <dgm:cxn modelId="{790FAD56-ABCD-4F82-96B6-19F2837443EA}" type="presParOf" srcId="{340CF3E6-328B-43F2-8AB7-607552F49EC5}" destId="{4824116E-FF2C-47C9-93E2-4E444EB8FCC1}" srcOrd="0" destOrd="0" presId="urn:microsoft.com/office/officeart/2008/layout/NameandTitleOrganizationalChart"/>
    <dgm:cxn modelId="{5A829055-50C1-4A9E-BD46-1792DCDF1F03}" type="presParOf" srcId="{340CF3E6-328B-43F2-8AB7-607552F49EC5}" destId="{5A558B7B-6E14-4B22-8EE4-E7410D965F34}" srcOrd="1" destOrd="0" presId="urn:microsoft.com/office/officeart/2008/layout/NameandTitleOrganizationalChart"/>
    <dgm:cxn modelId="{7BB05F06-4108-4B2E-9274-074A97B64443}" type="presParOf" srcId="{340CF3E6-328B-43F2-8AB7-607552F49EC5}" destId="{5F6B388D-0068-4764-A599-109734222B2E}" srcOrd="2" destOrd="0" presId="urn:microsoft.com/office/officeart/2008/layout/NameandTitleOrganizationalChart"/>
    <dgm:cxn modelId="{A994CDB4-3969-4D0F-A19D-5F3B8049E8DE}" type="presParOf" srcId="{D796EED6-29EC-442A-A605-F7A3C2131B0A}" destId="{AF479F4A-1ED3-42AB-961C-79C30255ED1D}" srcOrd="1" destOrd="0" presId="urn:microsoft.com/office/officeart/2008/layout/NameandTitleOrganizationalChart"/>
    <dgm:cxn modelId="{9F59E086-0015-4952-945F-4030C8B51FCE}" type="presParOf" srcId="{AF479F4A-1ED3-42AB-961C-79C30255ED1D}" destId="{86669CC6-F43B-407B-86A4-B0AD405D2A2E}" srcOrd="0" destOrd="0" presId="urn:microsoft.com/office/officeart/2008/layout/NameandTitleOrganizationalChart"/>
    <dgm:cxn modelId="{B6911AE6-30F3-4BE7-A648-D33428658A5A}" type="presParOf" srcId="{AF479F4A-1ED3-42AB-961C-79C30255ED1D}" destId="{AF54B5A4-5DDD-4344-9D34-6D1AB3BF8349}" srcOrd="1" destOrd="0" presId="urn:microsoft.com/office/officeart/2008/layout/NameandTitleOrganizationalChart"/>
    <dgm:cxn modelId="{168BDCF3-AC5E-49EE-B90E-CD7565210E4A}" type="presParOf" srcId="{AF54B5A4-5DDD-4344-9D34-6D1AB3BF8349}" destId="{122D40C0-7BA6-4BB0-8EEB-7B859BF195B8}" srcOrd="0" destOrd="0" presId="urn:microsoft.com/office/officeart/2008/layout/NameandTitleOrganizationalChart"/>
    <dgm:cxn modelId="{7AD8407B-D494-496C-A3DA-6916C1FFCA6C}" type="presParOf" srcId="{122D40C0-7BA6-4BB0-8EEB-7B859BF195B8}" destId="{49E265CA-CC80-47E4-B22B-C965A93C4135}" srcOrd="0" destOrd="0" presId="urn:microsoft.com/office/officeart/2008/layout/NameandTitleOrganizationalChart"/>
    <dgm:cxn modelId="{3B09DA2A-4323-4080-9589-79DB19205766}" type="presParOf" srcId="{122D40C0-7BA6-4BB0-8EEB-7B859BF195B8}" destId="{4E975334-C669-4362-AE27-2088464AC216}" srcOrd="1" destOrd="0" presId="urn:microsoft.com/office/officeart/2008/layout/NameandTitleOrganizationalChart"/>
    <dgm:cxn modelId="{A2941F08-7D9F-4B70-B760-08175DE1E9F1}" type="presParOf" srcId="{122D40C0-7BA6-4BB0-8EEB-7B859BF195B8}" destId="{C724BED7-A8D2-42A5-A2BB-22E04261863B}" srcOrd="2" destOrd="0" presId="urn:microsoft.com/office/officeart/2008/layout/NameandTitleOrganizationalChart"/>
    <dgm:cxn modelId="{7D793765-89B0-446C-BDB3-70BB534154FD}" type="presParOf" srcId="{AF54B5A4-5DDD-4344-9D34-6D1AB3BF8349}" destId="{9C00E020-E249-4C9C-9B87-407F7A5F835F}" srcOrd="1" destOrd="0" presId="urn:microsoft.com/office/officeart/2008/layout/NameandTitleOrganizationalChart"/>
    <dgm:cxn modelId="{C5EC5CC6-09A0-496A-97F0-CBF4D29A0608}" type="presParOf" srcId="{AF54B5A4-5DDD-4344-9D34-6D1AB3BF8349}" destId="{02B393A5-A773-47F9-B62E-CF770AF75324}" srcOrd="2" destOrd="0" presId="urn:microsoft.com/office/officeart/2008/layout/NameandTitleOrganizationalChart"/>
    <dgm:cxn modelId="{CABC62EC-C079-421E-A635-0524C45177CB}" type="presParOf" srcId="{AF479F4A-1ED3-42AB-961C-79C30255ED1D}" destId="{C49226BB-C39B-4322-B5C6-EBF99F686F1A}" srcOrd="2" destOrd="0" presId="urn:microsoft.com/office/officeart/2008/layout/NameandTitleOrganizationalChart"/>
    <dgm:cxn modelId="{4947F9D9-3DE6-44FA-8297-D957D20610C6}" type="presParOf" srcId="{AF479F4A-1ED3-42AB-961C-79C30255ED1D}" destId="{D3D0B002-45D8-4852-96C4-E680D3796555}" srcOrd="3" destOrd="0" presId="urn:microsoft.com/office/officeart/2008/layout/NameandTitleOrganizationalChart"/>
    <dgm:cxn modelId="{7958EBBC-73A8-4F86-963D-816904031ABE}" type="presParOf" srcId="{D3D0B002-45D8-4852-96C4-E680D3796555}" destId="{DF531FD6-6CE3-4A72-83CD-E71C5CB2D0AE}" srcOrd="0" destOrd="0" presId="urn:microsoft.com/office/officeart/2008/layout/NameandTitleOrganizationalChart"/>
    <dgm:cxn modelId="{53A27460-5626-4C7C-9B94-E7031704D1A4}" type="presParOf" srcId="{DF531FD6-6CE3-4A72-83CD-E71C5CB2D0AE}" destId="{24714C56-BD18-4C0D-A226-8C2800DB5CBD}" srcOrd="0" destOrd="0" presId="urn:microsoft.com/office/officeart/2008/layout/NameandTitleOrganizationalChart"/>
    <dgm:cxn modelId="{7563C38C-E89B-4BD8-A8EB-60FAED681FC0}" type="presParOf" srcId="{DF531FD6-6CE3-4A72-83CD-E71C5CB2D0AE}" destId="{B278E2E3-BC82-474A-8D13-15D05B10C0E5}" srcOrd="1" destOrd="0" presId="urn:microsoft.com/office/officeart/2008/layout/NameandTitleOrganizationalChart"/>
    <dgm:cxn modelId="{3CEE506A-08A7-47CE-85F0-1DC315A0F365}" type="presParOf" srcId="{DF531FD6-6CE3-4A72-83CD-E71C5CB2D0AE}" destId="{D69DE131-0202-4B65-86B5-34A0F92DA537}" srcOrd="2" destOrd="0" presId="urn:microsoft.com/office/officeart/2008/layout/NameandTitleOrganizationalChart"/>
    <dgm:cxn modelId="{4271C9E0-7026-4F30-BFA4-016A145A5DFB}" type="presParOf" srcId="{D3D0B002-45D8-4852-96C4-E680D3796555}" destId="{99B862AF-D022-4BFE-B0DA-1BB74229BE6E}" srcOrd="1" destOrd="0" presId="urn:microsoft.com/office/officeart/2008/layout/NameandTitleOrganizationalChart"/>
    <dgm:cxn modelId="{85045838-546C-4481-80BD-56B18F8DEB8E}" type="presParOf" srcId="{D3D0B002-45D8-4852-96C4-E680D3796555}" destId="{50CEB0FF-2900-40AF-AE93-E6BC351AAECD}" srcOrd="2" destOrd="0" presId="urn:microsoft.com/office/officeart/2008/layout/NameandTitleOrganizationalChart"/>
    <dgm:cxn modelId="{59936CF1-7DB5-4BC4-BE54-DC3BF3168F90}" type="presParOf" srcId="{AF479F4A-1ED3-42AB-961C-79C30255ED1D}" destId="{8AC57AEE-8102-44EE-A257-D5CC691C2759}" srcOrd="4" destOrd="0" presId="urn:microsoft.com/office/officeart/2008/layout/NameandTitleOrganizationalChart"/>
    <dgm:cxn modelId="{47F88E2F-BABD-4A7F-B78D-0F3C2BC4AE9F}" type="presParOf" srcId="{AF479F4A-1ED3-42AB-961C-79C30255ED1D}" destId="{6D27BD32-3206-4C11-AFA6-8C612D039E84}" srcOrd="5" destOrd="0" presId="urn:microsoft.com/office/officeart/2008/layout/NameandTitleOrganizationalChart"/>
    <dgm:cxn modelId="{2C67F098-E43E-4B82-9966-DD318F2EC285}" type="presParOf" srcId="{6D27BD32-3206-4C11-AFA6-8C612D039E84}" destId="{A8DE8129-9306-488D-8EFF-DE722EA06DD9}" srcOrd="0" destOrd="0" presId="urn:microsoft.com/office/officeart/2008/layout/NameandTitleOrganizationalChart"/>
    <dgm:cxn modelId="{775E3329-9A4C-4FB4-8DBA-FD80C3B4F0A0}" type="presParOf" srcId="{A8DE8129-9306-488D-8EFF-DE722EA06DD9}" destId="{1CAA20BB-EB39-4935-8B4D-0470F5738B40}" srcOrd="0" destOrd="0" presId="urn:microsoft.com/office/officeart/2008/layout/NameandTitleOrganizationalChart"/>
    <dgm:cxn modelId="{E3D550BC-83CF-42B5-9CBE-70EA3631CD1E}" type="presParOf" srcId="{A8DE8129-9306-488D-8EFF-DE722EA06DD9}" destId="{7BA49297-F437-4E2D-9286-3ACE3E4E0996}" srcOrd="1" destOrd="0" presId="urn:microsoft.com/office/officeart/2008/layout/NameandTitleOrganizationalChart"/>
    <dgm:cxn modelId="{0090C7BE-841C-45E0-BC83-91046E3A2D9B}" type="presParOf" srcId="{A8DE8129-9306-488D-8EFF-DE722EA06DD9}" destId="{A68A4658-2BD2-4C57-AA7F-A6C506F1DFCC}" srcOrd="2" destOrd="0" presId="urn:microsoft.com/office/officeart/2008/layout/NameandTitleOrganizationalChart"/>
    <dgm:cxn modelId="{77A1EB9C-C180-4995-92B0-208E222555AA}" type="presParOf" srcId="{6D27BD32-3206-4C11-AFA6-8C612D039E84}" destId="{8BEB81FA-4F49-4632-9294-421F676E5F8B}" srcOrd="1" destOrd="0" presId="urn:microsoft.com/office/officeart/2008/layout/NameandTitleOrganizationalChart"/>
    <dgm:cxn modelId="{F399F9EC-0843-445C-8DF5-324F3A9EEBC0}" type="presParOf" srcId="{6D27BD32-3206-4C11-AFA6-8C612D039E84}" destId="{437EF633-EE13-4B30-B946-4613A31C698D}" srcOrd="2" destOrd="0" presId="urn:microsoft.com/office/officeart/2008/layout/NameandTitleOrganizationalChart"/>
    <dgm:cxn modelId="{B0E5775A-57B4-4160-AEC9-344EFDCE7990}" type="presParOf" srcId="{D796EED6-29EC-442A-A605-F7A3C2131B0A}" destId="{11A182BA-0AF2-448E-98D4-D0BFC331F03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7E2EE-EC67-43CE-86F8-059265EDCC39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96C1965-0DB5-460F-9F0E-15C7D9178D55}">
      <dgm:prSet phldrT="[Текст]"/>
      <dgm:spPr/>
      <dgm:t>
        <a:bodyPr/>
        <a:lstStyle/>
        <a:p>
          <a:r>
            <a:rPr lang="ru-RU" dirty="0"/>
            <a:t>ВИЧ в стране</a:t>
          </a:r>
        </a:p>
      </dgm:t>
    </dgm:pt>
    <dgm:pt modelId="{430E6985-498A-4546-A7D5-70763ED43FC8}" type="parTrans" cxnId="{F23E33BC-8B2F-42F8-8343-1AE03720FED9}">
      <dgm:prSet/>
      <dgm:spPr/>
      <dgm:t>
        <a:bodyPr/>
        <a:lstStyle/>
        <a:p>
          <a:endParaRPr lang="ru-RU"/>
        </a:p>
      </dgm:t>
    </dgm:pt>
    <dgm:pt modelId="{F9C055F9-E60A-42CD-9CF7-334AB9224F06}" type="sibTrans" cxnId="{F23E33BC-8B2F-42F8-8343-1AE03720FED9}">
      <dgm:prSet/>
      <dgm:spPr/>
      <dgm:t>
        <a:bodyPr/>
        <a:lstStyle/>
        <a:p>
          <a:endParaRPr lang="ru-RU"/>
        </a:p>
      </dgm:t>
    </dgm:pt>
    <dgm:pt modelId="{B2F58772-4D8F-4401-AC5A-E69FC830BEB8}">
      <dgm:prSet phldrT="[Текст]" custT="1"/>
      <dgm:spPr/>
      <dgm:t>
        <a:bodyPr/>
        <a:lstStyle/>
        <a:p>
          <a:r>
            <a:rPr lang="ru-RU" sz="800" dirty="0"/>
            <a:t>До 31 января 2018 года 2931 случаев ВИЧ-инфекции были зарегистрированы в Армении, 23 из которых были зарегистрированы в 2018 году.</a:t>
          </a:r>
        </a:p>
      </dgm:t>
    </dgm:pt>
    <dgm:pt modelId="{E05FEF55-2B15-460A-838A-A1931F8041B4}" type="parTrans" cxnId="{1B32AF55-2D08-49F6-BF7A-02E17F4B5165}">
      <dgm:prSet/>
      <dgm:spPr/>
      <dgm:t>
        <a:bodyPr/>
        <a:lstStyle/>
        <a:p>
          <a:endParaRPr lang="ru-RU"/>
        </a:p>
      </dgm:t>
    </dgm:pt>
    <dgm:pt modelId="{F0132117-A872-4805-A99C-BB533371C297}" type="sibTrans" cxnId="{1B32AF55-2D08-49F6-BF7A-02E17F4B5165}">
      <dgm:prSet/>
      <dgm:spPr/>
      <dgm:t>
        <a:bodyPr/>
        <a:lstStyle/>
        <a:p>
          <a:endParaRPr lang="ru-RU"/>
        </a:p>
      </dgm:t>
    </dgm:pt>
    <dgm:pt modelId="{959CEB50-7555-4D0A-BA99-0B142C2F4D8B}">
      <dgm:prSet phldrT="[Текст]"/>
      <dgm:spPr/>
      <dgm:t>
        <a:bodyPr/>
        <a:lstStyle/>
        <a:p>
          <a:r>
            <a:rPr lang="ru-RU" dirty="0"/>
            <a:t>ВИЧ в ключевых группах</a:t>
          </a:r>
        </a:p>
      </dgm:t>
    </dgm:pt>
    <dgm:pt modelId="{B0293310-4BB0-41AD-B4F0-7545822D4159}" type="parTrans" cxnId="{98AD96C0-847E-424B-ABF3-1F599CCC0E1A}">
      <dgm:prSet/>
      <dgm:spPr/>
      <dgm:t>
        <a:bodyPr/>
        <a:lstStyle/>
        <a:p>
          <a:endParaRPr lang="ru-RU"/>
        </a:p>
      </dgm:t>
    </dgm:pt>
    <dgm:pt modelId="{4AE6B2BC-8A4E-4CBE-853E-4148BFACD341}" type="sibTrans" cxnId="{98AD96C0-847E-424B-ABF3-1F599CCC0E1A}">
      <dgm:prSet/>
      <dgm:spPr/>
      <dgm:t>
        <a:bodyPr/>
        <a:lstStyle/>
        <a:p>
          <a:endParaRPr lang="ru-RU"/>
        </a:p>
      </dgm:t>
    </dgm:pt>
    <dgm:pt modelId="{E292414F-254E-49D7-8286-F42E11B9B49E}">
      <dgm:prSet phldrT="[Текст]" custT="1"/>
      <dgm:spPr/>
      <dgm:t>
        <a:bodyPr/>
        <a:lstStyle/>
        <a:p>
          <a:r>
            <a:rPr lang="ru-RU" sz="1000" dirty="0"/>
            <a:t>Процент ВИЧ+ ЛУИН</a:t>
          </a:r>
          <a:r>
            <a:rPr lang="en-US" sz="1000" dirty="0"/>
            <a:t>- 22%</a:t>
          </a:r>
          <a:endParaRPr lang="ru-RU" sz="1000" dirty="0"/>
        </a:p>
      </dgm:t>
    </dgm:pt>
    <dgm:pt modelId="{D2C9B8FE-D2AF-4902-8616-4FEEF1352DAC}" type="parTrans" cxnId="{AFDC79A2-CC71-4008-8043-915B75A64181}">
      <dgm:prSet/>
      <dgm:spPr/>
      <dgm:t>
        <a:bodyPr/>
        <a:lstStyle/>
        <a:p>
          <a:endParaRPr lang="ru-RU"/>
        </a:p>
      </dgm:t>
    </dgm:pt>
    <dgm:pt modelId="{93CBE499-D1DF-4CB5-933C-C6BD2678A5F7}" type="sibTrans" cxnId="{AFDC79A2-CC71-4008-8043-915B75A64181}">
      <dgm:prSet/>
      <dgm:spPr/>
      <dgm:t>
        <a:bodyPr/>
        <a:lstStyle/>
        <a:p>
          <a:endParaRPr lang="ru-RU"/>
        </a:p>
      </dgm:t>
    </dgm:pt>
    <dgm:pt modelId="{AF71B3F7-CBC3-4C67-B143-D7A9EA66A3B6}">
      <dgm:prSet phldrT="[Текст]" custT="1"/>
      <dgm:spPr/>
      <dgm:t>
        <a:bodyPr/>
        <a:lstStyle/>
        <a:p>
          <a:r>
            <a:rPr lang="ru-RU" sz="1000" dirty="0"/>
            <a:t>Процент ВИЧ+ СР</a:t>
          </a:r>
          <a:r>
            <a:rPr lang="en-US" sz="1000" dirty="0"/>
            <a:t> - ?</a:t>
          </a:r>
          <a:endParaRPr lang="ru-RU" sz="1000" dirty="0"/>
        </a:p>
      </dgm:t>
    </dgm:pt>
    <dgm:pt modelId="{7436D6D0-5223-41FA-B239-4F70FAF4BB00}" type="parTrans" cxnId="{4A995923-D28C-4854-B4F2-9403A31ABFA5}">
      <dgm:prSet/>
      <dgm:spPr/>
      <dgm:t>
        <a:bodyPr/>
        <a:lstStyle/>
        <a:p>
          <a:endParaRPr lang="ru-RU"/>
        </a:p>
      </dgm:t>
    </dgm:pt>
    <dgm:pt modelId="{EE4131F1-8DBA-4A62-8D0B-9ADBF2D05420}" type="sibTrans" cxnId="{4A995923-D28C-4854-B4F2-9403A31ABFA5}">
      <dgm:prSet/>
      <dgm:spPr/>
      <dgm:t>
        <a:bodyPr/>
        <a:lstStyle/>
        <a:p>
          <a:endParaRPr lang="ru-RU"/>
        </a:p>
      </dgm:t>
    </dgm:pt>
    <dgm:pt modelId="{DFF19845-3F02-46E2-8CCD-275090853FCF}">
      <dgm:prSet phldrT="[Текст]"/>
      <dgm:spPr/>
      <dgm:t>
        <a:bodyPr/>
        <a:lstStyle/>
        <a:p>
          <a:r>
            <a:rPr lang="ru-RU" dirty="0"/>
            <a:t>Данные о ВИЧ/ТБ</a:t>
          </a:r>
        </a:p>
      </dgm:t>
    </dgm:pt>
    <dgm:pt modelId="{42EBF65C-9FE0-4168-AFBE-BF7F82DD9CF5}" type="parTrans" cxnId="{CA8B08C7-FC4B-4816-8BDC-B20B2CD67CFA}">
      <dgm:prSet/>
      <dgm:spPr/>
      <dgm:t>
        <a:bodyPr/>
        <a:lstStyle/>
        <a:p>
          <a:endParaRPr lang="ru-RU"/>
        </a:p>
      </dgm:t>
    </dgm:pt>
    <dgm:pt modelId="{C1A93A42-9F08-4E0C-A15F-AF1541741AA7}" type="sibTrans" cxnId="{CA8B08C7-FC4B-4816-8BDC-B20B2CD67CFA}">
      <dgm:prSet/>
      <dgm:spPr/>
      <dgm:t>
        <a:bodyPr/>
        <a:lstStyle/>
        <a:p>
          <a:endParaRPr lang="ru-RU"/>
        </a:p>
      </dgm:t>
    </dgm:pt>
    <dgm:pt modelId="{F217A8B8-E2DA-4B71-9383-817AD588EE9B}">
      <dgm:prSet phldrT="[Текст]"/>
      <dgm:spPr/>
      <dgm:t>
        <a:bodyPr/>
        <a:lstStyle/>
        <a:p>
          <a:endParaRPr lang="ru-RU" dirty="0"/>
        </a:p>
      </dgm:t>
    </dgm:pt>
    <dgm:pt modelId="{8CA30F3E-C290-4646-90A6-7D41D0A86C34}" type="parTrans" cxnId="{0A67F85B-4C97-47AF-BF7C-EA4EB150891E}">
      <dgm:prSet/>
      <dgm:spPr/>
      <dgm:t>
        <a:bodyPr/>
        <a:lstStyle/>
        <a:p>
          <a:endParaRPr lang="ru-RU"/>
        </a:p>
      </dgm:t>
    </dgm:pt>
    <dgm:pt modelId="{04A2DE1E-3693-44CB-9AC5-E56B4D386424}" type="sibTrans" cxnId="{0A67F85B-4C97-47AF-BF7C-EA4EB150891E}">
      <dgm:prSet/>
      <dgm:spPr/>
      <dgm:t>
        <a:bodyPr/>
        <a:lstStyle/>
        <a:p>
          <a:endParaRPr lang="ru-RU"/>
        </a:p>
      </dgm:t>
    </dgm:pt>
    <dgm:pt modelId="{C6D5768E-3522-4BCB-9F1F-193A458E05B9}">
      <dgm:prSet phldrT="[Текст]" phldr="1"/>
      <dgm:spPr/>
      <dgm:t>
        <a:bodyPr/>
        <a:lstStyle/>
        <a:p>
          <a:endParaRPr lang="ru-RU" dirty="0"/>
        </a:p>
      </dgm:t>
    </dgm:pt>
    <dgm:pt modelId="{64DDA013-60E6-4D26-8CCE-FE23F65869D9}" type="parTrans" cxnId="{ABF905EA-4561-43C9-86B1-F33559BAA53C}">
      <dgm:prSet/>
      <dgm:spPr/>
      <dgm:t>
        <a:bodyPr/>
        <a:lstStyle/>
        <a:p>
          <a:endParaRPr lang="ru-RU"/>
        </a:p>
      </dgm:t>
    </dgm:pt>
    <dgm:pt modelId="{DE7EA8DC-60AA-456A-9B43-AFC4E7783E1B}" type="sibTrans" cxnId="{ABF905EA-4561-43C9-86B1-F33559BAA53C}">
      <dgm:prSet/>
      <dgm:spPr/>
      <dgm:t>
        <a:bodyPr/>
        <a:lstStyle/>
        <a:p>
          <a:endParaRPr lang="ru-RU"/>
        </a:p>
      </dgm:t>
    </dgm:pt>
    <dgm:pt modelId="{60D97C7D-63E6-4766-A419-656A4A264DB1}">
      <dgm:prSet phldrT="[Текст]" custT="1"/>
      <dgm:spPr/>
      <dgm:t>
        <a:bodyPr/>
        <a:lstStyle/>
        <a:p>
          <a:r>
            <a:rPr lang="ru-RU" sz="800" dirty="0"/>
            <a:t>У женщин было зарегистрировано 893 случай ВИЧ-инфекции (30%).</a:t>
          </a:r>
        </a:p>
      </dgm:t>
    </dgm:pt>
    <dgm:pt modelId="{D7D7EC84-A94F-44C6-A510-EE49A6C57F47}" type="parTrans" cxnId="{5CAEB1E5-192A-4453-A5F1-AC326E845599}">
      <dgm:prSet/>
      <dgm:spPr/>
      <dgm:t>
        <a:bodyPr/>
        <a:lstStyle/>
        <a:p>
          <a:endParaRPr lang="ru-RU"/>
        </a:p>
      </dgm:t>
    </dgm:pt>
    <dgm:pt modelId="{52190E19-4114-49F8-BA6D-799E99800BE6}" type="sibTrans" cxnId="{5CAEB1E5-192A-4453-A5F1-AC326E845599}">
      <dgm:prSet/>
      <dgm:spPr/>
      <dgm:t>
        <a:bodyPr/>
        <a:lstStyle/>
        <a:p>
          <a:endParaRPr lang="ru-RU"/>
        </a:p>
      </dgm:t>
    </dgm:pt>
    <dgm:pt modelId="{FF8DAE09-A9B9-443E-BE7E-3576A8899569}">
      <dgm:prSet phldrT="[Текст]" custT="1"/>
      <dgm:spPr/>
      <dgm:t>
        <a:bodyPr/>
        <a:lstStyle/>
        <a:p>
          <a:endParaRPr lang="ru-RU" sz="1000" dirty="0"/>
        </a:p>
      </dgm:t>
    </dgm:pt>
    <dgm:pt modelId="{CAC2CC47-EB51-4918-A01B-5D479C96635D}" type="parTrans" cxnId="{120F4C53-43ED-48E6-9212-6D034113A22C}">
      <dgm:prSet/>
      <dgm:spPr/>
      <dgm:t>
        <a:bodyPr/>
        <a:lstStyle/>
        <a:p>
          <a:endParaRPr lang="ru-RU"/>
        </a:p>
      </dgm:t>
    </dgm:pt>
    <dgm:pt modelId="{86C7277C-742A-40E7-A9EE-4A692E059FEF}" type="sibTrans" cxnId="{120F4C53-43ED-48E6-9212-6D034113A22C}">
      <dgm:prSet/>
      <dgm:spPr/>
      <dgm:t>
        <a:bodyPr/>
        <a:lstStyle/>
        <a:p>
          <a:endParaRPr lang="ru-RU"/>
        </a:p>
      </dgm:t>
    </dgm:pt>
    <dgm:pt modelId="{E5307D17-39BC-4803-A5C7-C347DC771053}">
      <dgm:prSet phldrT="[Текст]"/>
      <dgm:spPr/>
      <dgm:t>
        <a:bodyPr/>
        <a:lstStyle/>
        <a:p>
          <a:endParaRPr lang="ru-RU" dirty="0"/>
        </a:p>
      </dgm:t>
    </dgm:pt>
    <dgm:pt modelId="{9D666056-55BE-4E12-B69F-F53DCF81AA5F}" type="parTrans" cxnId="{B3D5623E-772E-425A-84CC-25797FCED5DC}">
      <dgm:prSet/>
      <dgm:spPr/>
      <dgm:t>
        <a:bodyPr/>
        <a:lstStyle/>
        <a:p>
          <a:endParaRPr lang="ru-RU"/>
        </a:p>
      </dgm:t>
    </dgm:pt>
    <dgm:pt modelId="{8A4AF429-1C83-4240-BD86-EE5818D254FE}" type="sibTrans" cxnId="{B3D5623E-772E-425A-84CC-25797FCED5DC}">
      <dgm:prSet/>
      <dgm:spPr/>
      <dgm:t>
        <a:bodyPr/>
        <a:lstStyle/>
        <a:p>
          <a:endParaRPr lang="ru-RU"/>
        </a:p>
      </dgm:t>
    </dgm:pt>
    <dgm:pt modelId="{0323CF8A-C582-4CD1-8823-4785E7E16E50}">
      <dgm:prSet phldrT="[Текст]" custT="1"/>
      <dgm:spPr/>
      <dgm:t>
        <a:bodyPr/>
        <a:lstStyle/>
        <a:p>
          <a:r>
            <a:rPr lang="ru-RU" sz="1000" dirty="0"/>
            <a:t>Процент ВИЧ+ МСМ</a:t>
          </a:r>
          <a:r>
            <a:rPr lang="en-US" sz="1000" dirty="0"/>
            <a:t> – 3%</a:t>
          </a:r>
          <a:endParaRPr lang="ru-RU" sz="1000" dirty="0"/>
        </a:p>
      </dgm:t>
    </dgm:pt>
    <dgm:pt modelId="{62C8A95E-4300-43C7-B0E3-BF5E9A4CFAB5}" type="parTrans" cxnId="{24908F57-CFF9-410B-A83C-06817265DD15}">
      <dgm:prSet/>
      <dgm:spPr/>
      <dgm:t>
        <a:bodyPr/>
        <a:lstStyle/>
        <a:p>
          <a:endParaRPr lang="ru-RU"/>
        </a:p>
      </dgm:t>
    </dgm:pt>
    <dgm:pt modelId="{1F42B9D9-5F3B-49C7-8617-F588CBB80CAF}" type="sibTrans" cxnId="{24908F57-CFF9-410B-A83C-06817265DD15}">
      <dgm:prSet/>
      <dgm:spPr/>
      <dgm:t>
        <a:bodyPr/>
        <a:lstStyle/>
        <a:p>
          <a:endParaRPr lang="ru-RU"/>
        </a:p>
      </dgm:t>
    </dgm:pt>
    <dgm:pt modelId="{1327808F-3DC7-440C-8AAB-D374FD0A070E}">
      <dgm:prSet custT="1"/>
      <dgm:spPr/>
      <dgm:t>
        <a:bodyPr/>
        <a:lstStyle/>
        <a:p>
          <a:r>
            <a:rPr lang="ru-RU" sz="800" dirty="0"/>
            <a:t>У детей было зарегистрировано 51 случай ВИЧ-инфекции (1,7%).</a:t>
          </a:r>
        </a:p>
      </dgm:t>
    </dgm:pt>
    <dgm:pt modelId="{B969F480-764C-4704-BC96-B745232D4806}" type="parTrans" cxnId="{BEE90ACB-51CA-4237-BC45-437CF8DFB0D8}">
      <dgm:prSet/>
      <dgm:spPr/>
      <dgm:t>
        <a:bodyPr/>
        <a:lstStyle/>
        <a:p>
          <a:endParaRPr lang="ru-RU"/>
        </a:p>
      </dgm:t>
    </dgm:pt>
    <dgm:pt modelId="{7BB9C19B-B6F0-45F7-BC29-66DFAF2899D8}" type="sibTrans" cxnId="{BEE90ACB-51CA-4237-BC45-437CF8DFB0D8}">
      <dgm:prSet/>
      <dgm:spPr/>
      <dgm:t>
        <a:bodyPr/>
        <a:lstStyle/>
        <a:p>
          <a:endParaRPr lang="ru-RU"/>
        </a:p>
      </dgm:t>
    </dgm:pt>
    <dgm:pt modelId="{93B98AE4-51F8-4AC5-9801-B75B8FE51CA8}">
      <dgm:prSet custT="1"/>
      <dgm:spPr/>
      <dgm:t>
        <a:bodyPr/>
        <a:lstStyle/>
        <a:p>
          <a:r>
            <a:rPr lang="ru-RU" sz="800" dirty="0"/>
            <a:t>У </a:t>
          </a:r>
          <a:r>
            <a:rPr lang="ru-RU" sz="800" dirty="0" err="1"/>
            <a:t>мужщин</a:t>
          </a:r>
          <a:r>
            <a:rPr lang="ru-RU" sz="800" dirty="0"/>
            <a:t> было зарегистрировано 2038 случай ВИЧ-инфекции (70%).</a:t>
          </a:r>
        </a:p>
      </dgm:t>
    </dgm:pt>
    <dgm:pt modelId="{18FCE150-52CE-403D-A648-7CEBD988F6EC}" type="parTrans" cxnId="{7B83ECF6-B40D-4112-A062-9A6EC7D85511}">
      <dgm:prSet/>
      <dgm:spPr/>
      <dgm:t>
        <a:bodyPr/>
        <a:lstStyle/>
        <a:p>
          <a:endParaRPr lang="ru-RU"/>
        </a:p>
      </dgm:t>
    </dgm:pt>
    <dgm:pt modelId="{98B7D9F1-548E-43E8-B451-67862F28091A}" type="sibTrans" cxnId="{7B83ECF6-B40D-4112-A062-9A6EC7D85511}">
      <dgm:prSet/>
      <dgm:spPr/>
      <dgm:t>
        <a:bodyPr/>
        <a:lstStyle/>
        <a:p>
          <a:endParaRPr lang="ru-RU"/>
        </a:p>
      </dgm:t>
    </dgm:pt>
    <dgm:pt modelId="{BF9A4663-CFD8-4480-A93A-7FC7E76A4545}">
      <dgm:prSet custT="1"/>
      <dgm:spPr/>
      <dgm:t>
        <a:bodyPr/>
        <a:lstStyle/>
        <a:p>
          <a:endParaRPr lang="ru-RU" sz="800" dirty="0"/>
        </a:p>
      </dgm:t>
    </dgm:pt>
    <dgm:pt modelId="{18330A50-2F57-4BAE-B658-97A6C64E8347}" type="parTrans" cxnId="{0F6DB9FE-5888-488D-B3A4-F3970E6E8D10}">
      <dgm:prSet/>
      <dgm:spPr/>
      <dgm:t>
        <a:bodyPr/>
        <a:lstStyle/>
        <a:p>
          <a:endParaRPr lang="ru-RU"/>
        </a:p>
      </dgm:t>
    </dgm:pt>
    <dgm:pt modelId="{DBBBFBFB-2083-47A4-B99E-2D2D9846BB17}" type="sibTrans" cxnId="{0F6DB9FE-5888-488D-B3A4-F3970E6E8D10}">
      <dgm:prSet/>
      <dgm:spPr/>
      <dgm:t>
        <a:bodyPr/>
        <a:lstStyle/>
        <a:p>
          <a:endParaRPr lang="ru-RU"/>
        </a:p>
      </dgm:t>
    </dgm:pt>
    <dgm:pt modelId="{B1E92F55-261A-46F9-AD31-DCC19194ED18}" type="pres">
      <dgm:prSet presAssocID="{DC47E2EE-EC67-43CE-86F8-059265EDCC39}" presName="Name0" presStyleCnt="0">
        <dgm:presLayoutVars>
          <dgm:dir/>
          <dgm:animLvl val="lvl"/>
          <dgm:resizeHandles val="exact"/>
        </dgm:presLayoutVars>
      </dgm:prSet>
      <dgm:spPr/>
    </dgm:pt>
    <dgm:pt modelId="{8A03991D-E181-428D-AEA4-9E1944664757}" type="pres">
      <dgm:prSet presAssocID="{196C1965-0DB5-460F-9F0E-15C7D9178D55}" presName="linNode" presStyleCnt="0"/>
      <dgm:spPr/>
    </dgm:pt>
    <dgm:pt modelId="{778F763D-7DFF-48FA-B5BD-E56A1025A5F5}" type="pres">
      <dgm:prSet presAssocID="{196C1965-0DB5-460F-9F0E-15C7D9178D5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F13A7F7-F2B2-4AA1-9427-754434154BDB}" type="pres">
      <dgm:prSet presAssocID="{196C1965-0DB5-460F-9F0E-15C7D9178D55}" presName="descendantText" presStyleLbl="alignAccFollowNode1" presStyleIdx="0" presStyleCnt="3">
        <dgm:presLayoutVars>
          <dgm:bulletEnabled val="1"/>
        </dgm:presLayoutVars>
      </dgm:prSet>
      <dgm:spPr/>
    </dgm:pt>
    <dgm:pt modelId="{24668648-8D7D-4DC1-9724-32A00E0F0EC5}" type="pres">
      <dgm:prSet presAssocID="{F9C055F9-E60A-42CD-9CF7-334AB9224F06}" presName="sp" presStyleCnt="0"/>
      <dgm:spPr/>
    </dgm:pt>
    <dgm:pt modelId="{6CD03288-F6D8-41AC-A01E-9C2777B6EBF6}" type="pres">
      <dgm:prSet presAssocID="{959CEB50-7555-4D0A-BA99-0B142C2F4D8B}" presName="linNode" presStyleCnt="0"/>
      <dgm:spPr/>
    </dgm:pt>
    <dgm:pt modelId="{178DE257-F9D8-4E3E-A1CA-7EC4CC774B84}" type="pres">
      <dgm:prSet presAssocID="{959CEB50-7555-4D0A-BA99-0B142C2F4D8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D663AFF-EB15-4FD8-B815-AA715B2922A0}" type="pres">
      <dgm:prSet presAssocID="{959CEB50-7555-4D0A-BA99-0B142C2F4D8B}" presName="descendantText" presStyleLbl="alignAccFollowNode1" presStyleIdx="1" presStyleCnt="3" custLinFactNeighborX="-1416" custLinFactNeighborY="-2691">
        <dgm:presLayoutVars>
          <dgm:bulletEnabled val="1"/>
        </dgm:presLayoutVars>
      </dgm:prSet>
      <dgm:spPr/>
    </dgm:pt>
    <dgm:pt modelId="{29AC2039-D2FE-4728-A46C-C90EE40CA0F7}" type="pres">
      <dgm:prSet presAssocID="{4AE6B2BC-8A4E-4CBE-853E-4148BFACD341}" presName="sp" presStyleCnt="0"/>
      <dgm:spPr/>
    </dgm:pt>
    <dgm:pt modelId="{36871EB8-D098-440B-A87F-3B8B1831F5C4}" type="pres">
      <dgm:prSet presAssocID="{DFF19845-3F02-46E2-8CCD-275090853FCF}" presName="linNode" presStyleCnt="0"/>
      <dgm:spPr/>
    </dgm:pt>
    <dgm:pt modelId="{61E96B9F-BA6A-44DA-9531-6D33C2A792FF}" type="pres">
      <dgm:prSet presAssocID="{DFF19845-3F02-46E2-8CCD-275090853FC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9EACE0E-528E-426E-A607-E2A96E883D63}" type="pres">
      <dgm:prSet presAssocID="{DFF19845-3F02-46E2-8CCD-275090853FC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9191F0C-AC26-47C6-92D7-FD19BDF09D29}" type="presOf" srcId="{F217A8B8-E2DA-4B71-9383-817AD588EE9B}" destId="{59EACE0E-528E-426E-A607-E2A96E883D63}" srcOrd="0" destOrd="0" presId="urn:microsoft.com/office/officeart/2005/8/layout/vList5"/>
    <dgm:cxn modelId="{58B64F1E-99F2-4642-BBE4-9FFB498DBB63}" type="presOf" srcId="{196C1965-0DB5-460F-9F0E-15C7D9178D55}" destId="{778F763D-7DFF-48FA-B5BD-E56A1025A5F5}" srcOrd="0" destOrd="0" presId="urn:microsoft.com/office/officeart/2005/8/layout/vList5"/>
    <dgm:cxn modelId="{CBD61D23-7237-4C0B-BF94-1DC5548A1AC7}" type="presOf" srcId="{C6D5768E-3522-4BCB-9F1F-193A458E05B9}" destId="{59EACE0E-528E-426E-A607-E2A96E883D63}" srcOrd="0" destOrd="1" presId="urn:microsoft.com/office/officeart/2005/8/layout/vList5"/>
    <dgm:cxn modelId="{4A995923-D28C-4854-B4F2-9403A31ABFA5}" srcId="{959CEB50-7555-4D0A-BA99-0B142C2F4D8B}" destId="{AF71B3F7-CBC3-4C67-B143-D7A9EA66A3B6}" srcOrd="1" destOrd="0" parTransId="{7436D6D0-5223-41FA-B239-4F70FAF4BB00}" sibTransId="{EE4131F1-8DBA-4A62-8D0B-9ADBF2D05420}"/>
    <dgm:cxn modelId="{F2B52629-CD93-4D98-95DE-BBB61B5730E7}" type="presOf" srcId="{B2F58772-4D8F-4401-AC5A-E69FC830BEB8}" destId="{4F13A7F7-F2B2-4AA1-9427-754434154BDB}" srcOrd="0" destOrd="0" presId="urn:microsoft.com/office/officeart/2005/8/layout/vList5"/>
    <dgm:cxn modelId="{D65A2736-4E1D-4CA0-8D77-D960A39331FC}" type="presOf" srcId="{BF9A4663-CFD8-4480-A93A-7FC7E76A4545}" destId="{4F13A7F7-F2B2-4AA1-9427-754434154BDB}" srcOrd="0" destOrd="1" presId="urn:microsoft.com/office/officeart/2005/8/layout/vList5"/>
    <dgm:cxn modelId="{87069A3D-CD0C-4745-83A9-2FD77D7E4C61}" type="presOf" srcId="{0323CF8A-C582-4CD1-8823-4785E7E16E50}" destId="{DD663AFF-EB15-4FD8-B815-AA715B2922A0}" srcOrd="0" destOrd="2" presId="urn:microsoft.com/office/officeart/2005/8/layout/vList5"/>
    <dgm:cxn modelId="{B3D5623E-772E-425A-84CC-25797FCED5DC}" srcId="{DFF19845-3F02-46E2-8CCD-275090853FCF}" destId="{E5307D17-39BC-4803-A5C7-C347DC771053}" srcOrd="2" destOrd="0" parTransId="{9D666056-55BE-4E12-B69F-F53DCF81AA5F}" sibTransId="{8A4AF429-1C83-4240-BD86-EE5818D254FE}"/>
    <dgm:cxn modelId="{263E515B-D3E4-4C4A-8C32-4BDDF5C23492}" type="presOf" srcId="{E5307D17-39BC-4803-A5C7-C347DC771053}" destId="{59EACE0E-528E-426E-A607-E2A96E883D63}" srcOrd="0" destOrd="2" presId="urn:microsoft.com/office/officeart/2005/8/layout/vList5"/>
    <dgm:cxn modelId="{0A67F85B-4C97-47AF-BF7C-EA4EB150891E}" srcId="{DFF19845-3F02-46E2-8CCD-275090853FCF}" destId="{F217A8B8-E2DA-4B71-9383-817AD588EE9B}" srcOrd="0" destOrd="0" parTransId="{8CA30F3E-C290-4646-90A6-7D41D0A86C34}" sibTransId="{04A2DE1E-3693-44CB-9AC5-E56B4D386424}"/>
    <dgm:cxn modelId="{373FDA62-842A-41CC-8464-1B9D7420B48C}" type="presOf" srcId="{60D97C7D-63E6-4766-A419-656A4A264DB1}" destId="{4F13A7F7-F2B2-4AA1-9427-754434154BDB}" srcOrd="0" destOrd="4" presId="urn:microsoft.com/office/officeart/2005/8/layout/vList5"/>
    <dgm:cxn modelId="{72F9BC6C-A0D5-4BFD-84E2-E6D21B47D126}" type="presOf" srcId="{93B98AE4-51F8-4AC5-9801-B75B8FE51CA8}" destId="{4F13A7F7-F2B2-4AA1-9427-754434154BDB}" srcOrd="0" destOrd="3" presId="urn:microsoft.com/office/officeart/2005/8/layout/vList5"/>
    <dgm:cxn modelId="{120F4C53-43ED-48E6-9212-6D034113A22C}" srcId="{959CEB50-7555-4D0A-BA99-0B142C2F4D8B}" destId="{FF8DAE09-A9B9-443E-BE7E-3576A8899569}" srcOrd="3" destOrd="0" parTransId="{CAC2CC47-EB51-4918-A01B-5D479C96635D}" sibTransId="{86C7277C-742A-40E7-A9EE-4A692E059FEF}"/>
    <dgm:cxn modelId="{24AB2E55-0852-47DD-A1A1-5FA0D98B5B8D}" type="presOf" srcId="{FF8DAE09-A9B9-443E-BE7E-3576A8899569}" destId="{DD663AFF-EB15-4FD8-B815-AA715B2922A0}" srcOrd="0" destOrd="3" presId="urn:microsoft.com/office/officeart/2005/8/layout/vList5"/>
    <dgm:cxn modelId="{1B32AF55-2D08-49F6-BF7A-02E17F4B5165}" srcId="{196C1965-0DB5-460F-9F0E-15C7D9178D55}" destId="{B2F58772-4D8F-4401-AC5A-E69FC830BEB8}" srcOrd="0" destOrd="0" parTransId="{E05FEF55-2B15-460A-838A-A1931F8041B4}" sibTransId="{F0132117-A872-4805-A99C-BB533371C297}"/>
    <dgm:cxn modelId="{18EFE255-BAF5-4557-935F-FA5207905F82}" type="presOf" srcId="{DC47E2EE-EC67-43CE-86F8-059265EDCC39}" destId="{B1E92F55-261A-46F9-AD31-DCC19194ED18}" srcOrd="0" destOrd="0" presId="urn:microsoft.com/office/officeart/2005/8/layout/vList5"/>
    <dgm:cxn modelId="{24908F57-CFF9-410B-A83C-06817265DD15}" srcId="{959CEB50-7555-4D0A-BA99-0B142C2F4D8B}" destId="{0323CF8A-C582-4CD1-8823-4785E7E16E50}" srcOrd="2" destOrd="0" parTransId="{62C8A95E-4300-43C7-B0E3-BF5E9A4CFAB5}" sibTransId="{1F42B9D9-5F3B-49C7-8617-F588CBB80CAF}"/>
    <dgm:cxn modelId="{7FE23C7E-EB00-4C5A-87A4-14C3957C8054}" type="presOf" srcId="{1327808F-3DC7-440C-8AAB-D374FD0A070E}" destId="{4F13A7F7-F2B2-4AA1-9427-754434154BDB}" srcOrd="0" destOrd="2" presId="urn:microsoft.com/office/officeart/2005/8/layout/vList5"/>
    <dgm:cxn modelId="{A7116A86-08A4-4261-AA3F-F10B2A8BA100}" type="presOf" srcId="{AF71B3F7-CBC3-4C67-B143-D7A9EA66A3B6}" destId="{DD663AFF-EB15-4FD8-B815-AA715B2922A0}" srcOrd="0" destOrd="1" presId="urn:microsoft.com/office/officeart/2005/8/layout/vList5"/>
    <dgm:cxn modelId="{A3481A95-9B46-4446-B568-575D6F04F522}" type="presOf" srcId="{E292414F-254E-49D7-8286-F42E11B9B49E}" destId="{DD663AFF-EB15-4FD8-B815-AA715B2922A0}" srcOrd="0" destOrd="0" presId="urn:microsoft.com/office/officeart/2005/8/layout/vList5"/>
    <dgm:cxn modelId="{AFDC79A2-CC71-4008-8043-915B75A64181}" srcId="{959CEB50-7555-4D0A-BA99-0B142C2F4D8B}" destId="{E292414F-254E-49D7-8286-F42E11B9B49E}" srcOrd="0" destOrd="0" parTransId="{D2C9B8FE-D2AF-4902-8616-4FEEF1352DAC}" sibTransId="{93CBE499-D1DF-4CB5-933C-C6BD2678A5F7}"/>
    <dgm:cxn modelId="{469C93A4-84F0-4729-827B-2A78FCA89C81}" type="presOf" srcId="{DFF19845-3F02-46E2-8CCD-275090853FCF}" destId="{61E96B9F-BA6A-44DA-9531-6D33C2A792FF}" srcOrd="0" destOrd="0" presId="urn:microsoft.com/office/officeart/2005/8/layout/vList5"/>
    <dgm:cxn modelId="{F23E33BC-8B2F-42F8-8343-1AE03720FED9}" srcId="{DC47E2EE-EC67-43CE-86F8-059265EDCC39}" destId="{196C1965-0DB5-460F-9F0E-15C7D9178D55}" srcOrd="0" destOrd="0" parTransId="{430E6985-498A-4546-A7D5-70763ED43FC8}" sibTransId="{F9C055F9-E60A-42CD-9CF7-334AB9224F06}"/>
    <dgm:cxn modelId="{98AD96C0-847E-424B-ABF3-1F599CCC0E1A}" srcId="{DC47E2EE-EC67-43CE-86F8-059265EDCC39}" destId="{959CEB50-7555-4D0A-BA99-0B142C2F4D8B}" srcOrd="1" destOrd="0" parTransId="{B0293310-4BB0-41AD-B4F0-7545822D4159}" sibTransId="{4AE6B2BC-8A4E-4CBE-853E-4148BFACD341}"/>
    <dgm:cxn modelId="{CA8B08C7-FC4B-4816-8BDC-B20B2CD67CFA}" srcId="{DC47E2EE-EC67-43CE-86F8-059265EDCC39}" destId="{DFF19845-3F02-46E2-8CCD-275090853FCF}" srcOrd="2" destOrd="0" parTransId="{42EBF65C-9FE0-4168-AFBE-BF7F82DD9CF5}" sibTransId="{C1A93A42-9F08-4E0C-A15F-AF1541741AA7}"/>
    <dgm:cxn modelId="{BEE90ACB-51CA-4237-BC45-437CF8DFB0D8}" srcId="{196C1965-0DB5-460F-9F0E-15C7D9178D55}" destId="{1327808F-3DC7-440C-8AAB-D374FD0A070E}" srcOrd="2" destOrd="0" parTransId="{B969F480-764C-4704-BC96-B745232D4806}" sibTransId="{7BB9C19B-B6F0-45F7-BC29-66DFAF2899D8}"/>
    <dgm:cxn modelId="{5CAEB1E5-192A-4453-A5F1-AC326E845599}" srcId="{196C1965-0DB5-460F-9F0E-15C7D9178D55}" destId="{60D97C7D-63E6-4766-A419-656A4A264DB1}" srcOrd="4" destOrd="0" parTransId="{D7D7EC84-A94F-44C6-A510-EE49A6C57F47}" sibTransId="{52190E19-4114-49F8-BA6D-799E99800BE6}"/>
    <dgm:cxn modelId="{ABF905EA-4561-43C9-86B1-F33559BAA53C}" srcId="{DFF19845-3F02-46E2-8CCD-275090853FCF}" destId="{C6D5768E-3522-4BCB-9F1F-193A458E05B9}" srcOrd="1" destOrd="0" parTransId="{64DDA013-60E6-4D26-8CCE-FE23F65869D9}" sibTransId="{DE7EA8DC-60AA-456A-9B43-AFC4E7783E1B}"/>
    <dgm:cxn modelId="{FBF21FF6-3B5C-4C03-A48F-EE5ABA2923F0}" type="presOf" srcId="{959CEB50-7555-4D0A-BA99-0B142C2F4D8B}" destId="{178DE257-F9D8-4E3E-A1CA-7EC4CC774B84}" srcOrd="0" destOrd="0" presId="urn:microsoft.com/office/officeart/2005/8/layout/vList5"/>
    <dgm:cxn modelId="{7B83ECF6-B40D-4112-A062-9A6EC7D85511}" srcId="{196C1965-0DB5-460F-9F0E-15C7D9178D55}" destId="{93B98AE4-51F8-4AC5-9801-B75B8FE51CA8}" srcOrd="3" destOrd="0" parTransId="{18FCE150-52CE-403D-A648-7CEBD988F6EC}" sibTransId="{98B7D9F1-548E-43E8-B451-67862F28091A}"/>
    <dgm:cxn modelId="{0F6DB9FE-5888-488D-B3A4-F3970E6E8D10}" srcId="{196C1965-0DB5-460F-9F0E-15C7D9178D55}" destId="{BF9A4663-CFD8-4480-A93A-7FC7E76A4545}" srcOrd="1" destOrd="0" parTransId="{18330A50-2F57-4BAE-B658-97A6C64E8347}" sibTransId="{DBBBFBFB-2083-47A4-B99E-2D2D9846BB17}"/>
    <dgm:cxn modelId="{D2F517AE-C325-4952-89BD-6A658D840768}" type="presParOf" srcId="{B1E92F55-261A-46F9-AD31-DCC19194ED18}" destId="{8A03991D-E181-428D-AEA4-9E1944664757}" srcOrd="0" destOrd="0" presId="urn:microsoft.com/office/officeart/2005/8/layout/vList5"/>
    <dgm:cxn modelId="{C54AA4EC-D333-4F81-8FB1-DE71B9FF0FB4}" type="presParOf" srcId="{8A03991D-E181-428D-AEA4-9E1944664757}" destId="{778F763D-7DFF-48FA-B5BD-E56A1025A5F5}" srcOrd="0" destOrd="0" presId="urn:microsoft.com/office/officeart/2005/8/layout/vList5"/>
    <dgm:cxn modelId="{0557F2D6-FDB3-47C7-BD30-42BC62802DF4}" type="presParOf" srcId="{8A03991D-E181-428D-AEA4-9E1944664757}" destId="{4F13A7F7-F2B2-4AA1-9427-754434154BDB}" srcOrd="1" destOrd="0" presId="urn:microsoft.com/office/officeart/2005/8/layout/vList5"/>
    <dgm:cxn modelId="{5BEA53A7-C818-4436-942B-8AB9DF05B3FD}" type="presParOf" srcId="{B1E92F55-261A-46F9-AD31-DCC19194ED18}" destId="{24668648-8D7D-4DC1-9724-32A00E0F0EC5}" srcOrd="1" destOrd="0" presId="urn:microsoft.com/office/officeart/2005/8/layout/vList5"/>
    <dgm:cxn modelId="{14B36C22-67DE-4477-A084-839F88442635}" type="presParOf" srcId="{B1E92F55-261A-46F9-AD31-DCC19194ED18}" destId="{6CD03288-F6D8-41AC-A01E-9C2777B6EBF6}" srcOrd="2" destOrd="0" presId="urn:microsoft.com/office/officeart/2005/8/layout/vList5"/>
    <dgm:cxn modelId="{F85E31E6-D694-444E-816A-BEBC1113B67A}" type="presParOf" srcId="{6CD03288-F6D8-41AC-A01E-9C2777B6EBF6}" destId="{178DE257-F9D8-4E3E-A1CA-7EC4CC774B84}" srcOrd="0" destOrd="0" presId="urn:microsoft.com/office/officeart/2005/8/layout/vList5"/>
    <dgm:cxn modelId="{8886FC1D-1504-4B95-AF7F-D77343692CC6}" type="presParOf" srcId="{6CD03288-F6D8-41AC-A01E-9C2777B6EBF6}" destId="{DD663AFF-EB15-4FD8-B815-AA715B2922A0}" srcOrd="1" destOrd="0" presId="urn:microsoft.com/office/officeart/2005/8/layout/vList5"/>
    <dgm:cxn modelId="{82F8A09F-C55D-46A1-875D-AD7CCE326626}" type="presParOf" srcId="{B1E92F55-261A-46F9-AD31-DCC19194ED18}" destId="{29AC2039-D2FE-4728-A46C-C90EE40CA0F7}" srcOrd="3" destOrd="0" presId="urn:microsoft.com/office/officeart/2005/8/layout/vList5"/>
    <dgm:cxn modelId="{0F32836E-E472-48C8-96DC-2F2B8D431501}" type="presParOf" srcId="{B1E92F55-261A-46F9-AD31-DCC19194ED18}" destId="{36871EB8-D098-440B-A87F-3B8B1831F5C4}" srcOrd="4" destOrd="0" presId="urn:microsoft.com/office/officeart/2005/8/layout/vList5"/>
    <dgm:cxn modelId="{FC8907C4-7F8D-426F-BF66-DBFFA7F54727}" type="presParOf" srcId="{36871EB8-D098-440B-A87F-3B8B1831F5C4}" destId="{61E96B9F-BA6A-44DA-9531-6D33C2A792FF}" srcOrd="0" destOrd="0" presId="urn:microsoft.com/office/officeart/2005/8/layout/vList5"/>
    <dgm:cxn modelId="{9A6281C0-4C9B-4221-91BB-274851461C38}" type="presParOf" srcId="{36871EB8-D098-440B-A87F-3B8B1831F5C4}" destId="{59EACE0E-528E-426E-A607-E2A96E883D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7E2EE-EC67-43CE-86F8-059265EDCC39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96C1965-0DB5-460F-9F0E-15C7D9178D55}">
      <dgm:prSet phldrT="[Текст]"/>
      <dgm:spPr/>
      <dgm:t>
        <a:bodyPr/>
        <a:lstStyle/>
        <a:p>
          <a:r>
            <a:rPr lang="ru-RU" dirty="0"/>
            <a:t>ЛЖВ</a:t>
          </a:r>
        </a:p>
      </dgm:t>
    </dgm:pt>
    <dgm:pt modelId="{430E6985-498A-4546-A7D5-70763ED43FC8}" type="parTrans" cxnId="{F23E33BC-8B2F-42F8-8343-1AE03720FED9}">
      <dgm:prSet/>
      <dgm:spPr/>
      <dgm:t>
        <a:bodyPr/>
        <a:lstStyle/>
        <a:p>
          <a:endParaRPr lang="ru-RU"/>
        </a:p>
      </dgm:t>
    </dgm:pt>
    <dgm:pt modelId="{F9C055F9-E60A-42CD-9CF7-334AB9224F06}" type="sibTrans" cxnId="{F23E33BC-8B2F-42F8-8343-1AE03720FED9}">
      <dgm:prSet/>
      <dgm:spPr/>
      <dgm:t>
        <a:bodyPr/>
        <a:lstStyle/>
        <a:p>
          <a:endParaRPr lang="ru-RU"/>
        </a:p>
      </dgm:t>
    </dgm:pt>
    <dgm:pt modelId="{B2F58772-4D8F-4401-AC5A-E69FC830BEB8}">
      <dgm:prSet phldrT="[Текст]" custT="1"/>
      <dgm:spPr/>
      <dgm:t>
        <a:bodyPr/>
        <a:lstStyle/>
        <a:p>
          <a:r>
            <a:rPr lang="ru-RU" sz="800" dirty="0"/>
            <a:t>Дискриминация по отношению к ЛЖВ в мед. учреждениях</a:t>
          </a:r>
        </a:p>
      </dgm:t>
    </dgm:pt>
    <dgm:pt modelId="{E05FEF55-2B15-460A-838A-A1931F8041B4}" type="parTrans" cxnId="{1B32AF55-2D08-49F6-BF7A-02E17F4B5165}">
      <dgm:prSet/>
      <dgm:spPr/>
      <dgm:t>
        <a:bodyPr/>
        <a:lstStyle/>
        <a:p>
          <a:endParaRPr lang="ru-RU"/>
        </a:p>
      </dgm:t>
    </dgm:pt>
    <dgm:pt modelId="{F0132117-A872-4805-A99C-BB533371C297}" type="sibTrans" cxnId="{1B32AF55-2D08-49F6-BF7A-02E17F4B5165}">
      <dgm:prSet/>
      <dgm:spPr/>
      <dgm:t>
        <a:bodyPr/>
        <a:lstStyle/>
        <a:p>
          <a:endParaRPr lang="ru-RU"/>
        </a:p>
      </dgm:t>
    </dgm:pt>
    <dgm:pt modelId="{EE313B5A-6D2F-44D3-82D4-EC94BB742BD6}">
      <dgm:prSet phldrT="[Текст]" custT="1"/>
      <dgm:spPr/>
      <dgm:t>
        <a:bodyPr/>
        <a:lstStyle/>
        <a:p>
          <a:r>
            <a:rPr lang="ru-RU" sz="800" dirty="0"/>
            <a:t>Качество лекарств</a:t>
          </a:r>
        </a:p>
      </dgm:t>
    </dgm:pt>
    <dgm:pt modelId="{B9F124F5-A537-4746-824C-0790CFC7FD8C}" type="parTrans" cxnId="{13DC3611-3A8F-4B3D-B2AE-8264CD5376A9}">
      <dgm:prSet/>
      <dgm:spPr/>
      <dgm:t>
        <a:bodyPr/>
        <a:lstStyle/>
        <a:p>
          <a:endParaRPr lang="ru-RU"/>
        </a:p>
      </dgm:t>
    </dgm:pt>
    <dgm:pt modelId="{58FF4DA4-01DB-4E3A-AA0A-80606E6ACAA1}" type="sibTrans" cxnId="{13DC3611-3A8F-4B3D-B2AE-8264CD5376A9}">
      <dgm:prSet/>
      <dgm:spPr/>
      <dgm:t>
        <a:bodyPr/>
        <a:lstStyle/>
        <a:p>
          <a:endParaRPr lang="ru-RU"/>
        </a:p>
      </dgm:t>
    </dgm:pt>
    <dgm:pt modelId="{959CEB50-7555-4D0A-BA99-0B142C2F4D8B}">
      <dgm:prSet phldrT="[Текст]"/>
      <dgm:spPr/>
      <dgm:t>
        <a:bodyPr/>
        <a:lstStyle/>
        <a:p>
          <a:r>
            <a:rPr lang="ru-RU" dirty="0"/>
            <a:t>ЛУИН</a:t>
          </a:r>
        </a:p>
      </dgm:t>
    </dgm:pt>
    <dgm:pt modelId="{B0293310-4BB0-41AD-B4F0-7545822D4159}" type="parTrans" cxnId="{98AD96C0-847E-424B-ABF3-1F599CCC0E1A}">
      <dgm:prSet/>
      <dgm:spPr/>
      <dgm:t>
        <a:bodyPr/>
        <a:lstStyle/>
        <a:p>
          <a:endParaRPr lang="ru-RU"/>
        </a:p>
      </dgm:t>
    </dgm:pt>
    <dgm:pt modelId="{4AE6B2BC-8A4E-4CBE-853E-4148BFACD341}" type="sibTrans" cxnId="{98AD96C0-847E-424B-ABF3-1F599CCC0E1A}">
      <dgm:prSet/>
      <dgm:spPr/>
      <dgm:t>
        <a:bodyPr/>
        <a:lstStyle/>
        <a:p>
          <a:endParaRPr lang="ru-RU"/>
        </a:p>
      </dgm:t>
    </dgm:pt>
    <dgm:pt modelId="{E292414F-254E-49D7-8286-F42E11B9B49E}">
      <dgm:prSet phldrT="[Текст]" custT="1"/>
      <dgm:spPr/>
      <dgm:t>
        <a:bodyPr/>
        <a:lstStyle/>
        <a:p>
          <a:r>
            <a:rPr lang="ru-RU" sz="800" dirty="0"/>
            <a:t>Количество заместительной терапии ограничено</a:t>
          </a:r>
        </a:p>
      </dgm:t>
    </dgm:pt>
    <dgm:pt modelId="{D2C9B8FE-D2AF-4902-8616-4FEEF1352DAC}" type="parTrans" cxnId="{AFDC79A2-CC71-4008-8043-915B75A64181}">
      <dgm:prSet/>
      <dgm:spPr/>
      <dgm:t>
        <a:bodyPr/>
        <a:lstStyle/>
        <a:p>
          <a:endParaRPr lang="ru-RU"/>
        </a:p>
      </dgm:t>
    </dgm:pt>
    <dgm:pt modelId="{93CBE499-D1DF-4CB5-933C-C6BD2678A5F7}" type="sibTrans" cxnId="{AFDC79A2-CC71-4008-8043-915B75A64181}">
      <dgm:prSet/>
      <dgm:spPr/>
      <dgm:t>
        <a:bodyPr/>
        <a:lstStyle/>
        <a:p>
          <a:endParaRPr lang="ru-RU"/>
        </a:p>
      </dgm:t>
    </dgm:pt>
    <dgm:pt modelId="{AF71B3F7-CBC3-4C67-B143-D7A9EA66A3B6}">
      <dgm:prSet phldrT="[Текст]" custT="1"/>
      <dgm:spPr/>
      <dgm:t>
        <a:bodyPr/>
        <a:lstStyle/>
        <a:p>
          <a:r>
            <a:rPr lang="ru-RU" sz="800" dirty="0"/>
            <a:t>Отсутствие  четких протоколов</a:t>
          </a:r>
        </a:p>
      </dgm:t>
    </dgm:pt>
    <dgm:pt modelId="{7436D6D0-5223-41FA-B239-4F70FAF4BB00}" type="parTrans" cxnId="{4A995923-D28C-4854-B4F2-9403A31ABFA5}">
      <dgm:prSet/>
      <dgm:spPr/>
      <dgm:t>
        <a:bodyPr/>
        <a:lstStyle/>
        <a:p>
          <a:endParaRPr lang="ru-RU"/>
        </a:p>
      </dgm:t>
    </dgm:pt>
    <dgm:pt modelId="{EE4131F1-8DBA-4A62-8D0B-9ADBF2D05420}" type="sibTrans" cxnId="{4A995923-D28C-4854-B4F2-9403A31ABFA5}">
      <dgm:prSet/>
      <dgm:spPr/>
      <dgm:t>
        <a:bodyPr/>
        <a:lstStyle/>
        <a:p>
          <a:endParaRPr lang="ru-RU"/>
        </a:p>
      </dgm:t>
    </dgm:pt>
    <dgm:pt modelId="{DFF19845-3F02-46E2-8CCD-275090853FCF}">
      <dgm:prSet phldrT="[Текст]"/>
      <dgm:spPr/>
      <dgm:t>
        <a:bodyPr/>
        <a:lstStyle/>
        <a:p>
          <a:r>
            <a:rPr lang="ru-RU" dirty="0"/>
            <a:t>МСМ/транс</a:t>
          </a:r>
        </a:p>
      </dgm:t>
    </dgm:pt>
    <dgm:pt modelId="{42EBF65C-9FE0-4168-AFBE-BF7F82DD9CF5}" type="parTrans" cxnId="{CA8B08C7-FC4B-4816-8BDC-B20B2CD67CFA}">
      <dgm:prSet/>
      <dgm:spPr/>
      <dgm:t>
        <a:bodyPr/>
        <a:lstStyle/>
        <a:p>
          <a:endParaRPr lang="ru-RU"/>
        </a:p>
      </dgm:t>
    </dgm:pt>
    <dgm:pt modelId="{C1A93A42-9F08-4E0C-A15F-AF1541741AA7}" type="sibTrans" cxnId="{CA8B08C7-FC4B-4816-8BDC-B20B2CD67CFA}">
      <dgm:prSet/>
      <dgm:spPr/>
      <dgm:t>
        <a:bodyPr/>
        <a:lstStyle/>
        <a:p>
          <a:endParaRPr lang="ru-RU"/>
        </a:p>
      </dgm:t>
    </dgm:pt>
    <dgm:pt modelId="{F217A8B8-E2DA-4B71-9383-817AD588EE9B}">
      <dgm:prSet phldrT="[Текст]" custT="1"/>
      <dgm:spPr/>
      <dgm:t>
        <a:bodyPr/>
        <a:lstStyle/>
        <a:p>
          <a:r>
            <a:rPr lang="ru-RU" sz="800" dirty="0"/>
            <a:t>Доступность к тестированию и консультациям по причине ограничения во времени</a:t>
          </a:r>
        </a:p>
      </dgm:t>
    </dgm:pt>
    <dgm:pt modelId="{8CA30F3E-C290-4646-90A6-7D41D0A86C34}" type="parTrans" cxnId="{0A67F85B-4C97-47AF-BF7C-EA4EB150891E}">
      <dgm:prSet/>
      <dgm:spPr/>
      <dgm:t>
        <a:bodyPr/>
        <a:lstStyle/>
        <a:p>
          <a:endParaRPr lang="ru-RU"/>
        </a:p>
      </dgm:t>
    </dgm:pt>
    <dgm:pt modelId="{04A2DE1E-3693-44CB-9AC5-E56B4D386424}" type="sibTrans" cxnId="{0A67F85B-4C97-47AF-BF7C-EA4EB150891E}">
      <dgm:prSet/>
      <dgm:spPr/>
      <dgm:t>
        <a:bodyPr/>
        <a:lstStyle/>
        <a:p>
          <a:endParaRPr lang="ru-RU"/>
        </a:p>
      </dgm:t>
    </dgm:pt>
    <dgm:pt modelId="{C6D5768E-3522-4BCB-9F1F-193A458E05B9}">
      <dgm:prSet phldrT="[Текст]" custT="1"/>
      <dgm:spPr/>
      <dgm:t>
        <a:bodyPr/>
        <a:lstStyle/>
        <a:p>
          <a:r>
            <a:rPr lang="ru-RU" sz="800" dirty="0"/>
            <a:t>Низкий уровень информированности среди МСМ/транс  о своих правах и возможностей лечения</a:t>
          </a:r>
        </a:p>
      </dgm:t>
    </dgm:pt>
    <dgm:pt modelId="{64DDA013-60E6-4D26-8CCE-FE23F65869D9}" type="parTrans" cxnId="{ABF905EA-4561-43C9-86B1-F33559BAA53C}">
      <dgm:prSet/>
      <dgm:spPr/>
      <dgm:t>
        <a:bodyPr/>
        <a:lstStyle/>
        <a:p>
          <a:endParaRPr lang="ru-RU"/>
        </a:p>
      </dgm:t>
    </dgm:pt>
    <dgm:pt modelId="{DE7EA8DC-60AA-456A-9B43-AFC4E7783E1B}" type="sibTrans" cxnId="{ABF905EA-4561-43C9-86B1-F33559BAA53C}">
      <dgm:prSet/>
      <dgm:spPr/>
      <dgm:t>
        <a:bodyPr/>
        <a:lstStyle/>
        <a:p>
          <a:endParaRPr lang="ru-RU"/>
        </a:p>
      </dgm:t>
    </dgm:pt>
    <dgm:pt modelId="{60D97C7D-63E6-4766-A419-656A4A264DB1}">
      <dgm:prSet phldrT="[Текст]" custT="1"/>
      <dgm:spPr/>
      <dgm:t>
        <a:bodyPr/>
        <a:lstStyle/>
        <a:p>
          <a:r>
            <a:rPr lang="ru-RU" sz="800" dirty="0"/>
            <a:t>Лечение локализовано в Ереване и недоступно в регионах.</a:t>
          </a:r>
        </a:p>
      </dgm:t>
    </dgm:pt>
    <dgm:pt modelId="{D7D7EC84-A94F-44C6-A510-EE49A6C57F47}" type="parTrans" cxnId="{5CAEB1E5-192A-4453-A5F1-AC326E845599}">
      <dgm:prSet/>
      <dgm:spPr/>
      <dgm:t>
        <a:bodyPr/>
        <a:lstStyle/>
        <a:p>
          <a:endParaRPr lang="ru-RU"/>
        </a:p>
      </dgm:t>
    </dgm:pt>
    <dgm:pt modelId="{52190E19-4114-49F8-BA6D-799E99800BE6}" type="sibTrans" cxnId="{5CAEB1E5-192A-4453-A5F1-AC326E845599}">
      <dgm:prSet/>
      <dgm:spPr/>
      <dgm:t>
        <a:bodyPr/>
        <a:lstStyle/>
        <a:p>
          <a:endParaRPr lang="ru-RU"/>
        </a:p>
      </dgm:t>
    </dgm:pt>
    <dgm:pt modelId="{FF8DAE09-A9B9-443E-BE7E-3576A8899569}">
      <dgm:prSet phldrT="[Текст]" custT="1"/>
      <dgm:spPr/>
      <dgm:t>
        <a:bodyPr/>
        <a:lstStyle/>
        <a:p>
          <a:r>
            <a:rPr lang="ru-RU" sz="800" dirty="0"/>
            <a:t>Дискриминация по отношению к МСМ/транс в мед. учреждениях</a:t>
          </a:r>
        </a:p>
      </dgm:t>
    </dgm:pt>
    <dgm:pt modelId="{CAC2CC47-EB51-4918-A01B-5D479C96635D}" type="parTrans" cxnId="{120F4C53-43ED-48E6-9212-6D034113A22C}">
      <dgm:prSet/>
      <dgm:spPr/>
      <dgm:t>
        <a:bodyPr/>
        <a:lstStyle/>
        <a:p>
          <a:endParaRPr lang="ru-RU"/>
        </a:p>
      </dgm:t>
    </dgm:pt>
    <dgm:pt modelId="{86C7277C-742A-40E7-A9EE-4A692E059FEF}" type="sibTrans" cxnId="{120F4C53-43ED-48E6-9212-6D034113A22C}">
      <dgm:prSet/>
      <dgm:spPr/>
      <dgm:t>
        <a:bodyPr/>
        <a:lstStyle/>
        <a:p>
          <a:endParaRPr lang="ru-RU"/>
        </a:p>
      </dgm:t>
    </dgm:pt>
    <dgm:pt modelId="{E5307D17-39BC-4803-A5C7-C347DC771053}">
      <dgm:prSet phldrT="[Текст]"/>
      <dgm:spPr/>
      <dgm:t>
        <a:bodyPr/>
        <a:lstStyle/>
        <a:p>
          <a:r>
            <a:rPr lang="ru-RU" dirty="0"/>
            <a:t>СР</a:t>
          </a:r>
        </a:p>
      </dgm:t>
    </dgm:pt>
    <dgm:pt modelId="{9D666056-55BE-4E12-B69F-F53DCF81AA5F}" type="parTrans" cxnId="{B3D5623E-772E-425A-84CC-25797FCED5DC}">
      <dgm:prSet/>
      <dgm:spPr/>
      <dgm:t>
        <a:bodyPr/>
        <a:lstStyle/>
        <a:p>
          <a:endParaRPr lang="ru-RU"/>
        </a:p>
      </dgm:t>
    </dgm:pt>
    <dgm:pt modelId="{8A4AF429-1C83-4240-BD86-EE5818D254FE}" type="sibTrans" cxnId="{B3D5623E-772E-425A-84CC-25797FCED5DC}">
      <dgm:prSet/>
      <dgm:spPr/>
      <dgm:t>
        <a:bodyPr/>
        <a:lstStyle/>
        <a:p>
          <a:endParaRPr lang="ru-RU"/>
        </a:p>
      </dgm:t>
    </dgm:pt>
    <dgm:pt modelId="{81134C92-F0BD-4216-BF44-61F865C50856}">
      <dgm:prSet phldrT="[Текст]" custT="1"/>
      <dgm:spPr/>
      <dgm:t>
        <a:bodyPr/>
        <a:lstStyle/>
        <a:p>
          <a:endParaRPr lang="ru-RU" sz="800" dirty="0"/>
        </a:p>
      </dgm:t>
    </dgm:pt>
    <dgm:pt modelId="{7C5FED85-153D-4305-9D2E-840DA93F6148}" type="parTrans" cxnId="{9CB07E9F-6340-4A12-860F-947182F40F86}">
      <dgm:prSet/>
      <dgm:spPr/>
      <dgm:t>
        <a:bodyPr/>
        <a:lstStyle/>
        <a:p>
          <a:endParaRPr lang="ru-RU"/>
        </a:p>
      </dgm:t>
    </dgm:pt>
    <dgm:pt modelId="{0961F245-7A18-4F53-B68E-BDE1E5DD0586}" type="sibTrans" cxnId="{9CB07E9F-6340-4A12-860F-947182F40F86}">
      <dgm:prSet/>
      <dgm:spPr/>
      <dgm:t>
        <a:bodyPr/>
        <a:lstStyle/>
        <a:p>
          <a:endParaRPr lang="ru-RU"/>
        </a:p>
      </dgm:t>
    </dgm:pt>
    <dgm:pt modelId="{143EED17-B68E-4E57-905D-6CCE6FF0AAB7}">
      <dgm:prSet phldrT="[Текст]" custT="1"/>
      <dgm:spPr/>
      <dgm:t>
        <a:bodyPr/>
        <a:lstStyle/>
        <a:p>
          <a:endParaRPr lang="ru-RU" sz="800" dirty="0"/>
        </a:p>
      </dgm:t>
    </dgm:pt>
    <dgm:pt modelId="{954CC149-CE2F-41E7-A143-BCFCCE10B095}" type="parTrans" cxnId="{8A52E162-37EC-40BF-A942-52B5C78295C5}">
      <dgm:prSet/>
      <dgm:spPr/>
      <dgm:t>
        <a:bodyPr/>
        <a:lstStyle/>
        <a:p>
          <a:endParaRPr lang="ru-RU"/>
        </a:p>
      </dgm:t>
    </dgm:pt>
    <dgm:pt modelId="{12A27E12-3E50-49C9-A4FC-E12002A59FD5}" type="sibTrans" cxnId="{8A52E162-37EC-40BF-A942-52B5C78295C5}">
      <dgm:prSet/>
      <dgm:spPr/>
      <dgm:t>
        <a:bodyPr/>
        <a:lstStyle/>
        <a:p>
          <a:endParaRPr lang="ru-RU"/>
        </a:p>
      </dgm:t>
    </dgm:pt>
    <dgm:pt modelId="{85FAC1D5-7D9E-4FEF-8F2D-9BED1CBEF576}">
      <dgm:prSet phldrT="[Текст]" custT="1"/>
      <dgm:spPr/>
      <dgm:t>
        <a:bodyPr/>
        <a:lstStyle/>
        <a:p>
          <a:r>
            <a:rPr lang="ru-RU" sz="800" dirty="0"/>
            <a:t>Опасение к </a:t>
          </a:r>
          <a:r>
            <a:rPr lang="ru-RU" sz="800" dirty="0" err="1"/>
            <a:t>Гос</a:t>
          </a:r>
          <a:r>
            <a:rPr lang="ru-RU" sz="800" dirty="0"/>
            <a:t>. Обеспечению, после ухода Глобального фонда</a:t>
          </a:r>
        </a:p>
      </dgm:t>
    </dgm:pt>
    <dgm:pt modelId="{F4E77331-52D6-4D8C-BC23-AB0401881D0D}" type="parTrans" cxnId="{F69FF613-D3AB-4932-9A7C-32595B11EC15}">
      <dgm:prSet/>
      <dgm:spPr/>
      <dgm:t>
        <a:bodyPr/>
        <a:lstStyle/>
        <a:p>
          <a:endParaRPr lang="ru-RU"/>
        </a:p>
      </dgm:t>
    </dgm:pt>
    <dgm:pt modelId="{8209BD87-90CC-4E1A-ADDD-232788CAB4FF}" type="sibTrans" cxnId="{F69FF613-D3AB-4932-9A7C-32595B11EC15}">
      <dgm:prSet/>
      <dgm:spPr/>
      <dgm:t>
        <a:bodyPr/>
        <a:lstStyle/>
        <a:p>
          <a:endParaRPr lang="ru-RU"/>
        </a:p>
      </dgm:t>
    </dgm:pt>
    <dgm:pt modelId="{D291066E-1358-42C8-A259-4218F3E39CBA}">
      <dgm:prSet phldrT="[Текст]" custT="1"/>
      <dgm:spPr/>
      <dgm:t>
        <a:bodyPr/>
        <a:lstStyle/>
        <a:p>
          <a:r>
            <a:rPr lang="ru-RU" sz="800" dirty="0"/>
            <a:t>Низкий уровень информированности среди ЛЖВ  о своих правах и возможностей лечения</a:t>
          </a:r>
        </a:p>
      </dgm:t>
    </dgm:pt>
    <dgm:pt modelId="{A8E7C44E-B949-4976-B0DC-6A7A0FE27E92}" type="parTrans" cxnId="{968B77E9-132C-4FBF-B5F5-406790E854E8}">
      <dgm:prSet/>
      <dgm:spPr/>
      <dgm:t>
        <a:bodyPr/>
        <a:lstStyle/>
        <a:p>
          <a:endParaRPr lang="ru-RU"/>
        </a:p>
      </dgm:t>
    </dgm:pt>
    <dgm:pt modelId="{588B26D5-D1B9-415E-8B8B-4309BE17AD43}" type="sibTrans" cxnId="{968B77E9-132C-4FBF-B5F5-406790E854E8}">
      <dgm:prSet/>
      <dgm:spPr/>
      <dgm:t>
        <a:bodyPr/>
        <a:lstStyle/>
        <a:p>
          <a:endParaRPr lang="ru-RU"/>
        </a:p>
      </dgm:t>
    </dgm:pt>
    <dgm:pt modelId="{805E9CEB-60FE-4429-AFD6-FD400EF5030C}">
      <dgm:prSet phldrT="[Текст]" custT="1"/>
      <dgm:spPr/>
      <dgm:t>
        <a:bodyPr/>
        <a:lstStyle/>
        <a:p>
          <a:r>
            <a:rPr lang="ru-RU" sz="800" dirty="0"/>
            <a:t>Дискриминация по отношению к МСМ/транс в мед. учреждениях</a:t>
          </a:r>
        </a:p>
      </dgm:t>
    </dgm:pt>
    <dgm:pt modelId="{1DEE68CC-DEC9-4B66-8187-D5709FC0EFF6}" type="parTrans" cxnId="{8C850676-F3CA-483D-8C82-A1130BB0BAF1}">
      <dgm:prSet/>
      <dgm:spPr/>
      <dgm:t>
        <a:bodyPr/>
        <a:lstStyle/>
        <a:p>
          <a:endParaRPr lang="ru-RU"/>
        </a:p>
      </dgm:t>
    </dgm:pt>
    <dgm:pt modelId="{8BDD1BB0-C8C9-433F-841C-3934C7B5E239}" type="sibTrans" cxnId="{8C850676-F3CA-483D-8C82-A1130BB0BAF1}">
      <dgm:prSet/>
      <dgm:spPr/>
      <dgm:t>
        <a:bodyPr/>
        <a:lstStyle/>
        <a:p>
          <a:endParaRPr lang="ru-RU"/>
        </a:p>
      </dgm:t>
    </dgm:pt>
    <dgm:pt modelId="{6F2AA284-08A0-43E3-AE91-E5A888714D99}">
      <dgm:prSet phldrT="[Текст]" custT="1"/>
      <dgm:spPr/>
      <dgm:t>
        <a:bodyPr/>
        <a:lstStyle/>
        <a:p>
          <a:r>
            <a:rPr lang="ru-RU" sz="800" dirty="0"/>
            <a:t>Отсутствие  </a:t>
          </a:r>
          <a:r>
            <a:rPr lang="ru-RU" sz="800" dirty="0" err="1"/>
            <a:t>антидискриминационного</a:t>
          </a:r>
          <a:r>
            <a:rPr lang="ru-RU" sz="800" dirty="0"/>
            <a:t> законодательства. Механизмы законопроектов не обеспечивают полную защиту.</a:t>
          </a:r>
        </a:p>
      </dgm:t>
    </dgm:pt>
    <dgm:pt modelId="{23BCFCAC-7D47-4735-9DC8-7F5A7BC70BF4}" type="parTrans" cxnId="{D8F9D3BD-F955-4F3B-A186-D88B34EF30D7}">
      <dgm:prSet/>
      <dgm:spPr/>
      <dgm:t>
        <a:bodyPr/>
        <a:lstStyle/>
        <a:p>
          <a:endParaRPr lang="ru-RU"/>
        </a:p>
      </dgm:t>
    </dgm:pt>
    <dgm:pt modelId="{D8F35B49-33E3-4C09-AFC9-675C6040E6D8}" type="sibTrans" cxnId="{D8F9D3BD-F955-4F3B-A186-D88B34EF30D7}">
      <dgm:prSet/>
      <dgm:spPr/>
      <dgm:t>
        <a:bodyPr/>
        <a:lstStyle/>
        <a:p>
          <a:endParaRPr lang="ru-RU"/>
        </a:p>
      </dgm:t>
    </dgm:pt>
    <dgm:pt modelId="{6623DF3D-4662-4673-AA14-3960C0D2B788}">
      <dgm:prSet custT="1"/>
      <dgm:spPr/>
      <dgm:t>
        <a:bodyPr/>
        <a:lstStyle/>
        <a:p>
          <a:r>
            <a:rPr lang="ru-RU" sz="800" dirty="0"/>
            <a:t>Дискриминация по отношению к </a:t>
          </a:r>
          <a:r>
            <a:rPr lang="hy-AM" sz="800" dirty="0"/>
            <a:t>СР </a:t>
          </a:r>
          <a:r>
            <a:rPr lang="ru-RU" sz="800" dirty="0"/>
            <a:t>в мед. учреждениях</a:t>
          </a:r>
        </a:p>
      </dgm:t>
    </dgm:pt>
    <dgm:pt modelId="{3C5FCA12-1AA9-4D6A-8E5F-1DDD3F65AC53}" type="parTrans" cxnId="{D4789CC3-BF9F-4E86-B6FB-05E33797A066}">
      <dgm:prSet/>
      <dgm:spPr/>
      <dgm:t>
        <a:bodyPr/>
        <a:lstStyle/>
        <a:p>
          <a:endParaRPr lang="ru-RU"/>
        </a:p>
      </dgm:t>
    </dgm:pt>
    <dgm:pt modelId="{49B4EF8D-1923-4AA9-A766-7C517EF08147}" type="sibTrans" cxnId="{D4789CC3-BF9F-4E86-B6FB-05E33797A066}">
      <dgm:prSet/>
      <dgm:spPr/>
      <dgm:t>
        <a:bodyPr/>
        <a:lstStyle/>
        <a:p>
          <a:endParaRPr lang="ru-RU"/>
        </a:p>
      </dgm:t>
    </dgm:pt>
    <dgm:pt modelId="{19A6B1B2-D69C-44C1-9140-77FBEB1D4951}">
      <dgm:prSet custT="1"/>
      <dgm:spPr/>
      <dgm:t>
        <a:bodyPr/>
        <a:lstStyle/>
        <a:p>
          <a:r>
            <a:rPr lang="ru-RU" sz="800" dirty="0"/>
            <a:t>Низкий уровень информированности среди </a:t>
          </a:r>
          <a:r>
            <a:rPr lang="hy-AM" sz="800" dirty="0"/>
            <a:t>СР </a:t>
          </a:r>
          <a:r>
            <a:rPr lang="ru-RU" sz="800" dirty="0"/>
            <a:t>о своих правах и возможностей лечения</a:t>
          </a:r>
        </a:p>
      </dgm:t>
    </dgm:pt>
    <dgm:pt modelId="{FD4B3277-DA7D-4D69-B13D-BB74C9054D83}" type="parTrans" cxnId="{89E4C122-3BF4-4858-8B0C-52FDB143D950}">
      <dgm:prSet/>
      <dgm:spPr/>
      <dgm:t>
        <a:bodyPr/>
        <a:lstStyle/>
        <a:p>
          <a:endParaRPr lang="ru-RU"/>
        </a:p>
      </dgm:t>
    </dgm:pt>
    <dgm:pt modelId="{36D67667-648E-4136-88C6-CB52DCA0FEC0}" type="sibTrans" cxnId="{89E4C122-3BF4-4858-8B0C-52FDB143D950}">
      <dgm:prSet/>
      <dgm:spPr/>
      <dgm:t>
        <a:bodyPr/>
        <a:lstStyle/>
        <a:p>
          <a:endParaRPr lang="ru-RU"/>
        </a:p>
      </dgm:t>
    </dgm:pt>
    <dgm:pt modelId="{F57E6A07-4D1D-4CFE-8871-9FCB6C7FA7E4}">
      <dgm:prSet custT="1"/>
      <dgm:spPr/>
      <dgm:t>
        <a:bodyPr/>
        <a:lstStyle/>
        <a:p>
          <a:r>
            <a:rPr lang="ru-RU" sz="800" dirty="0"/>
            <a:t>Отсутствие  </a:t>
          </a:r>
          <a:r>
            <a:rPr lang="ru-RU" sz="800" dirty="0" err="1"/>
            <a:t>антидискриминационного</a:t>
          </a:r>
          <a:r>
            <a:rPr lang="ru-RU" sz="800" dirty="0"/>
            <a:t> законодательства. Механизмы законопроектов не обеспечивают полную защиту.</a:t>
          </a:r>
        </a:p>
      </dgm:t>
    </dgm:pt>
    <dgm:pt modelId="{9F4FBA9A-54C1-43FD-86D6-298A9D56881F}" type="parTrans" cxnId="{195D4829-63E8-49F5-A0FF-1494D92F5FB2}">
      <dgm:prSet/>
      <dgm:spPr/>
      <dgm:t>
        <a:bodyPr/>
        <a:lstStyle/>
        <a:p>
          <a:endParaRPr lang="ru-RU"/>
        </a:p>
      </dgm:t>
    </dgm:pt>
    <dgm:pt modelId="{49C5EE8F-3C99-4F42-BEFD-71CD4E8D2B3A}" type="sibTrans" cxnId="{195D4829-63E8-49F5-A0FF-1494D92F5FB2}">
      <dgm:prSet/>
      <dgm:spPr/>
      <dgm:t>
        <a:bodyPr/>
        <a:lstStyle/>
        <a:p>
          <a:endParaRPr lang="ru-RU"/>
        </a:p>
      </dgm:t>
    </dgm:pt>
    <dgm:pt modelId="{1376E659-6BB5-4F87-A0B8-87A07A73CE38}">
      <dgm:prSet custT="1"/>
      <dgm:spPr/>
      <dgm:t>
        <a:bodyPr/>
        <a:lstStyle/>
        <a:p>
          <a:r>
            <a:rPr lang="ru-RU" sz="800" dirty="0"/>
            <a:t>В Армении секс-работа является незаконной. </a:t>
          </a:r>
          <a:r>
            <a:rPr lang="ru-RU" sz="800" dirty="0" err="1"/>
            <a:t>Секс-работники</a:t>
          </a:r>
          <a:r>
            <a:rPr lang="ru-RU" sz="800" dirty="0"/>
            <a:t> преследуются полицией.</a:t>
          </a:r>
        </a:p>
      </dgm:t>
    </dgm:pt>
    <dgm:pt modelId="{AEAA6EAF-6BE1-4AE4-9385-64D3459FC40F}" type="parTrans" cxnId="{C16373B4-88CF-40F6-B726-89CA07FCDE54}">
      <dgm:prSet/>
      <dgm:spPr/>
      <dgm:t>
        <a:bodyPr/>
        <a:lstStyle/>
        <a:p>
          <a:endParaRPr lang="ru-RU"/>
        </a:p>
      </dgm:t>
    </dgm:pt>
    <dgm:pt modelId="{BD330871-B9E0-4C4E-B9BA-015F945EC537}" type="sibTrans" cxnId="{C16373B4-88CF-40F6-B726-89CA07FCDE54}">
      <dgm:prSet/>
      <dgm:spPr/>
      <dgm:t>
        <a:bodyPr/>
        <a:lstStyle/>
        <a:p>
          <a:endParaRPr lang="ru-RU"/>
        </a:p>
      </dgm:t>
    </dgm:pt>
    <dgm:pt modelId="{6D304FBB-5F41-4E0A-8FEB-793E06D4260B}">
      <dgm:prSet custT="1"/>
      <dgm:spPr/>
      <dgm:t>
        <a:bodyPr/>
        <a:lstStyle/>
        <a:p>
          <a:r>
            <a:rPr lang="ru-RU" sz="800" dirty="0"/>
            <a:t>Доступность к тестированию и консультациям по причине ограничения во времени</a:t>
          </a:r>
        </a:p>
      </dgm:t>
    </dgm:pt>
    <dgm:pt modelId="{A0A3BCC9-40FB-4FFB-9E9B-AB286C230606}" type="parTrans" cxnId="{71EAD28A-ABAD-4767-9E7B-B168DE738325}">
      <dgm:prSet/>
      <dgm:spPr/>
      <dgm:t>
        <a:bodyPr/>
        <a:lstStyle/>
        <a:p>
          <a:endParaRPr lang="ru-RU"/>
        </a:p>
      </dgm:t>
    </dgm:pt>
    <dgm:pt modelId="{D3108993-05C2-44A8-BA18-B5F3898C4313}" type="sibTrans" cxnId="{71EAD28A-ABAD-4767-9E7B-B168DE738325}">
      <dgm:prSet/>
      <dgm:spPr/>
      <dgm:t>
        <a:bodyPr/>
        <a:lstStyle/>
        <a:p>
          <a:endParaRPr lang="ru-RU"/>
        </a:p>
      </dgm:t>
    </dgm:pt>
    <dgm:pt modelId="{906A3074-2D47-4DF0-89EA-37E02A85EC7A}">
      <dgm:prSet phldrT="[Текст]" custT="1"/>
      <dgm:spPr/>
      <dgm:t>
        <a:bodyPr/>
        <a:lstStyle/>
        <a:p>
          <a:r>
            <a:rPr lang="ru-RU" sz="800" dirty="0"/>
            <a:t>Отсутствие  </a:t>
          </a:r>
          <a:r>
            <a:rPr lang="ru-RU" sz="800" dirty="0" err="1"/>
            <a:t>антидискриминационного</a:t>
          </a:r>
          <a:r>
            <a:rPr lang="ru-RU" sz="800" dirty="0"/>
            <a:t> законодательства. Механизмы законопроектов не обеспечивают полную защиту.</a:t>
          </a:r>
        </a:p>
      </dgm:t>
    </dgm:pt>
    <dgm:pt modelId="{9C841751-5298-4CE7-9507-BC613C4D4B3F}" type="parTrans" cxnId="{0DA1B143-F123-49CB-92FB-A17F678A9181}">
      <dgm:prSet/>
      <dgm:spPr/>
      <dgm:t>
        <a:bodyPr/>
        <a:lstStyle/>
        <a:p>
          <a:endParaRPr lang="ru-RU"/>
        </a:p>
      </dgm:t>
    </dgm:pt>
    <dgm:pt modelId="{BF1199B3-77E5-4564-9538-059C9F865CEF}" type="sibTrans" cxnId="{0DA1B143-F123-49CB-92FB-A17F678A9181}">
      <dgm:prSet/>
      <dgm:spPr/>
      <dgm:t>
        <a:bodyPr/>
        <a:lstStyle/>
        <a:p>
          <a:endParaRPr lang="ru-RU"/>
        </a:p>
      </dgm:t>
    </dgm:pt>
    <dgm:pt modelId="{B1E92F55-261A-46F9-AD31-DCC19194ED18}" type="pres">
      <dgm:prSet presAssocID="{DC47E2EE-EC67-43CE-86F8-059265EDCC39}" presName="Name0" presStyleCnt="0">
        <dgm:presLayoutVars>
          <dgm:dir/>
          <dgm:animLvl val="lvl"/>
          <dgm:resizeHandles val="exact"/>
        </dgm:presLayoutVars>
      </dgm:prSet>
      <dgm:spPr/>
    </dgm:pt>
    <dgm:pt modelId="{8A03991D-E181-428D-AEA4-9E1944664757}" type="pres">
      <dgm:prSet presAssocID="{196C1965-0DB5-460F-9F0E-15C7D9178D55}" presName="linNode" presStyleCnt="0"/>
      <dgm:spPr/>
    </dgm:pt>
    <dgm:pt modelId="{778F763D-7DFF-48FA-B5BD-E56A1025A5F5}" type="pres">
      <dgm:prSet presAssocID="{196C1965-0DB5-460F-9F0E-15C7D9178D55}" presName="parentText" presStyleLbl="node1" presStyleIdx="0" presStyleCnt="4" custScaleX="69623">
        <dgm:presLayoutVars>
          <dgm:chMax val="1"/>
          <dgm:bulletEnabled val="1"/>
        </dgm:presLayoutVars>
      </dgm:prSet>
      <dgm:spPr/>
    </dgm:pt>
    <dgm:pt modelId="{4F13A7F7-F2B2-4AA1-9427-754434154BDB}" type="pres">
      <dgm:prSet presAssocID="{196C1965-0DB5-460F-9F0E-15C7D9178D55}" presName="descendantText" presStyleLbl="alignAccFollowNode1" presStyleIdx="0" presStyleCnt="4">
        <dgm:presLayoutVars>
          <dgm:bulletEnabled val="1"/>
        </dgm:presLayoutVars>
      </dgm:prSet>
      <dgm:spPr/>
    </dgm:pt>
    <dgm:pt modelId="{24668648-8D7D-4DC1-9724-32A00E0F0EC5}" type="pres">
      <dgm:prSet presAssocID="{F9C055F9-E60A-42CD-9CF7-334AB9224F06}" presName="sp" presStyleCnt="0"/>
      <dgm:spPr/>
    </dgm:pt>
    <dgm:pt modelId="{6CD03288-F6D8-41AC-A01E-9C2777B6EBF6}" type="pres">
      <dgm:prSet presAssocID="{959CEB50-7555-4D0A-BA99-0B142C2F4D8B}" presName="linNode" presStyleCnt="0"/>
      <dgm:spPr/>
    </dgm:pt>
    <dgm:pt modelId="{178DE257-F9D8-4E3E-A1CA-7EC4CC774B84}" type="pres">
      <dgm:prSet presAssocID="{959CEB50-7555-4D0A-BA99-0B142C2F4D8B}" presName="parentText" presStyleLbl="node1" presStyleIdx="1" presStyleCnt="4" custScaleX="69623">
        <dgm:presLayoutVars>
          <dgm:chMax val="1"/>
          <dgm:bulletEnabled val="1"/>
        </dgm:presLayoutVars>
      </dgm:prSet>
      <dgm:spPr/>
    </dgm:pt>
    <dgm:pt modelId="{DD663AFF-EB15-4FD8-B815-AA715B2922A0}" type="pres">
      <dgm:prSet presAssocID="{959CEB50-7555-4D0A-BA99-0B142C2F4D8B}" presName="descendantText" presStyleLbl="alignAccFollowNode1" presStyleIdx="1" presStyleCnt="4">
        <dgm:presLayoutVars>
          <dgm:bulletEnabled val="1"/>
        </dgm:presLayoutVars>
      </dgm:prSet>
      <dgm:spPr/>
    </dgm:pt>
    <dgm:pt modelId="{29AC2039-D2FE-4728-A46C-C90EE40CA0F7}" type="pres">
      <dgm:prSet presAssocID="{4AE6B2BC-8A4E-4CBE-853E-4148BFACD341}" presName="sp" presStyleCnt="0"/>
      <dgm:spPr/>
    </dgm:pt>
    <dgm:pt modelId="{36871EB8-D098-440B-A87F-3B8B1831F5C4}" type="pres">
      <dgm:prSet presAssocID="{DFF19845-3F02-46E2-8CCD-275090853FCF}" presName="linNode" presStyleCnt="0"/>
      <dgm:spPr/>
    </dgm:pt>
    <dgm:pt modelId="{61E96B9F-BA6A-44DA-9531-6D33C2A792FF}" type="pres">
      <dgm:prSet presAssocID="{DFF19845-3F02-46E2-8CCD-275090853FCF}" presName="parentText" presStyleLbl="node1" presStyleIdx="2" presStyleCnt="4" custScaleX="69623">
        <dgm:presLayoutVars>
          <dgm:chMax val="1"/>
          <dgm:bulletEnabled val="1"/>
        </dgm:presLayoutVars>
      </dgm:prSet>
      <dgm:spPr/>
    </dgm:pt>
    <dgm:pt modelId="{59EACE0E-528E-426E-A607-E2A96E883D63}" type="pres">
      <dgm:prSet presAssocID="{DFF19845-3F02-46E2-8CCD-275090853FCF}" presName="descendantText" presStyleLbl="alignAccFollowNode1" presStyleIdx="2" presStyleCnt="4">
        <dgm:presLayoutVars>
          <dgm:bulletEnabled val="1"/>
        </dgm:presLayoutVars>
      </dgm:prSet>
      <dgm:spPr/>
    </dgm:pt>
    <dgm:pt modelId="{A817EB20-AD01-48A1-AD1B-6F9D56318CEE}" type="pres">
      <dgm:prSet presAssocID="{C1A93A42-9F08-4E0C-A15F-AF1541741AA7}" presName="sp" presStyleCnt="0"/>
      <dgm:spPr/>
    </dgm:pt>
    <dgm:pt modelId="{85ACDD8D-02FE-4D00-BEC7-21726242B9E5}" type="pres">
      <dgm:prSet presAssocID="{E5307D17-39BC-4803-A5C7-C347DC771053}" presName="linNode" presStyleCnt="0"/>
      <dgm:spPr/>
    </dgm:pt>
    <dgm:pt modelId="{F74D38E3-7D22-49E1-AAB7-A28B104F61C4}" type="pres">
      <dgm:prSet presAssocID="{E5307D17-39BC-4803-A5C7-C347DC771053}" presName="parentText" presStyleLbl="node1" presStyleIdx="3" presStyleCnt="4" custScaleX="69623">
        <dgm:presLayoutVars>
          <dgm:chMax val="1"/>
          <dgm:bulletEnabled val="1"/>
        </dgm:presLayoutVars>
      </dgm:prSet>
      <dgm:spPr/>
    </dgm:pt>
    <dgm:pt modelId="{98630DAD-8535-4C9E-8293-470501F522FF}" type="pres">
      <dgm:prSet presAssocID="{E5307D17-39BC-4803-A5C7-C347DC771053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FC91A600-E0A1-4728-8AD6-C83F08827CFB}" type="presOf" srcId="{F57E6A07-4D1D-4CFE-8871-9FCB6C7FA7E4}" destId="{98630DAD-8535-4C9E-8293-470501F522FF}" srcOrd="0" destOrd="3" presId="urn:microsoft.com/office/officeart/2005/8/layout/vList5"/>
    <dgm:cxn modelId="{F9191F0C-AC26-47C6-92D7-FD19BDF09D29}" type="presOf" srcId="{F217A8B8-E2DA-4B71-9383-817AD588EE9B}" destId="{59EACE0E-528E-426E-A607-E2A96E883D63}" srcOrd="0" destOrd="0" presId="urn:microsoft.com/office/officeart/2005/8/layout/vList5"/>
    <dgm:cxn modelId="{13DC3611-3A8F-4B3D-B2AE-8264CD5376A9}" srcId="{196C1965-0DB5-460F-9F0E-15C7D9178D55}" destId="{EE313B5A-6D2F-44D3-82D4-EC94BB742BD6}" srcOrd="1" destOrd="0" parTransId="{B9F124F5-A537-4746-824C-0790CFC7FD8C}" sibTransId="{58FF4DA4-01DB-4E3A-AA0A-80606E6ACAA1}"/>
    <dgm:cxn modelId="{F69FF613-D3AB-4932-9A7C-32595B11EC15}" srcId="{959CEB50-7555-4D0A-BA99-0B142C2F4D8B}" destId="{85FAC1D5-7D9E-4FEF-8F2D-9BED1CBEF576}" srcOrd="1" destOrd="0" parTransId="{F4E77331-52D6-4D8C-BC23-AB0401881D0D}" sibTransId="{8209BD87-90CC-4E1A-ADDD-232788CAB4FF}"/>
    <dgm:cxn modelId="{FD6BF316-C7CA-412A-BCC1-2FE353B0EDB2}" type="presOf" srcId="{6F2AA284-08A0-43E3-AE91-E5A888714D99}" destId="{4F13A7F7-F2B2-4AA1-9427-754434154BDB}" srcOrd="0" destOrd="3" presId="urn:microsoft.com/office/officeart/2005/8/layout/vList5"/>
    <dgm:cxn modelId="{58B64F1E-99F2-4642-BBE4-9FFB498DBB63}" type="presOf" srcId="{196C1965-0DB5-460F-9F0E-15C7D9178D55}" destId="{778F763D-7DFF-48FA-B5BD-E56A1025A5F5}" srcOrd="0" destOrd="0" presId="urn:microsoft.com/office/officeart/2005/8/layout/vList5"/>
    <dgm:cxn modelId="{89E4C122-3BF4-4858-8B0C-52FDB143D950}" srcId="{E5307D17-39BC-4803-A5C7-C347DC771053}" destId="{19A6B1B2-D69C-44C1-9140-77FBEB1D4951}" srcOrd="2" destOrd="0" parTransId="{FD4B3277-DA7D-4D69-B13D-BB74C9054D83}" sibTransId="{36D67667-648E-4136-88C6-CB52DCA0FEC0}"/>
    <dgm:cxn modelId="{CBD61D23-7237-4C0B-BF94-1DC5548A1AC7}" type="presOf" srcId="{C6D5768E-3522-4BCB-9F1F-193A458E05B9}" destId="{59EACE0E-528E-426E-A607-E2A96E883D63}" srcOrd="0" destOrd="2" presId="urn:microsoft.com/office/officeart/2005/8/layout/vList5"/>
    <dgm:cxn modelId="{4A995923-D28C-4854-B4F2-9403A31ABFA5}" srcId="{959CEB50-7555-4D0A-BA99-0B142C2F4D8B}" destId="{AF71B3F7-CBC3-4C67-B143-D7A9EA66A3B6}" srcOrd="2" destOrd="0" parTransId="{7436D6D0-5223-41FA-B239-4F70FAF4BB00}" sibTransId="{EE4131F1-8DBA-4A62-8D0B-9ADBF2D05420}"/>
    <dgm:cxn modelId="{AF2DC224-A96A-4332-A678-E98D2E529D86}" type="presOf" srcId="{85FAC1D5-7D9E-4FEF-8F2D-9BED1CBEF576}" destId="{DD663AFF-EB15-4FD8-B815-AA715B2922A0}" srcOrd="0" destOrd="1" presId="urn:microsoft.com/office/officeart/2005/8/layout/vList5"/>
    <dgm:cxn modelId="{F2B52629-CD93-4D98-95DE-BBB61B5730E7}" type="presOf" srcId="{B2F58772-4D8F-4401-AC5A-E69FC830BEB8}" destId="{4F13A7F7-F2B2-4AA1-9427-754434154BDB}" srcOrd="0" destOrd="0" presId="urn:microsoft.com/office/officeart/2005/8/layout/vList5"/>
    <dgm:cxn modelId="{195D4829-63E8-49F5-A0FF-1494D92F5FB2}" srcId="{E5307D17-39BC-4803-A5C7-C347DC771053}" destId="{F57E6A07-4D1D-4CFE-8871-9FCB6C7FA7E4}" srcOrd="3" destOrd="0" parTransId="{9F4FBA9A-54C1-43FD-86D6-298A9D56881F}" sibTransId="{49C5EE8F-3C99-4F42-BEFD-71CD4E8D2B3A}"/>
    <dgm:cxn modelId="{2D70382E-F5A0-443D-A433-02AE8E7CB436}" type="presOf" srcId="{19A6B1B2-D69C-44C1-9140-77FBEB1D4951}" destId="{98630DAD-8535-4C9E-8293-470501F522FF}" srcOrd="0" destOrd="2" presId="urn:microsoft.com/office/officeart/2005/8/layout/vList5"/>
    <dgm:cxn modelId="{B7F8F233-8175-4B41-AEC1-3633E5607F84}" type="presOf" srcId="{906A3074-2D47-4DF0-89EA-37E02A85EC7A}" destId="{59EACE0E-528E-426E-A607-E2A96E883D63}" srcOrd="0" destOrd="3" presId="urn:microsoft.com/office/officeart/2005/8/layout/vList5"/>
    <dgm:cxn modelId="{B3D5623E-772E-425A-84CC-25797FCED5DC}" srcId="{DC47E2EE-EC67-43CE-86F8-059265EDCC39}" destId="{E5307D17-39BC-4803-A5C7-C347DC771053}" srcOrd="3" destOrd="0" parTransId="{9D666056-55BE-4E12-B69F-F53DCF81AA5F}" sibTransId="{8A4AF429-1C83-4240-BD86-EE5818D254FE}"/>
    <dgm:cxn modelId="{0A67F85B-4C97-47AF-BF7C-EA4EB150891E}" srcId="{DFF19845-3F02-46E2-8CCD-275090853FCF}" destId="{F217A8B8-E2DA-4B71-9383-817AD588EE9B}" srcOrd="0" destOrd="0" parTransId="{8CA30F3E-C290-4646-90A6-7D41D0A86C34}" sibTransId="{04A2DE1E-3693-44CB-9AC5-E56B4D386424}"/>
    <dgm:cxn modelId="{45EADC60-0664-4F95-9E2A-215F819FA82E}" type="presOf" srcId="{143EED17-B68E-4E57-905D-6CCE6FF0AAB7}" destId="{98630DAD-8535-4C9E-8293-470501F522FF}" srcOrd="0" destOrd="0" presId="urn:microsoft.com/office/officeart/2005/8/layout/vList5"/>
    <dgm:cxn modelId="{373FDA62-842A-41CC-8464-1B9D7420B48C}" type="presOf" srcId="{60D97C7D-63E6-4766-A419-656A4A264DB1}" destId="{4F13A7F7-F2B2-4AA1-9427-754434154BDB}" srcOrd="0" destOrd="4" presId="urn:microsoft.com/office/officeart/2005/8/layout/vList5"/>
    <dgm:cxn modelId="{8A52E162-37EC-40BF-A942-52B5C78295C5}" srcId="{E5307D17-39BC-4803-A5C7-C347DC771053}" destId="{143EED17-B68E-4E57-905D-6CCE6FF0AAB7}" srcOrd="0" destOrd="0" parTransId="{954CC149-CE2F-41E7-A143-BCFCCE10B095}" sibTransId="{12A27E12-3E50-49C9-A4FC-E12002A59FD5}"/>
    <dgm:cxn modelId="{0DA1B143-F123-49CB-92FB-A17F678A9181}" srcId="{DFF19845-3F02-46E2-8CCD-275090853FCF}" destId="{906A3074-2D47-4DF0-89EA-37E02A85EC7A}" srcOrd="3" destOrd="0" parTransId="{9C841751-5298-4CE7-9507-BC613C4D4B3F}" sibTransId="{BF1199B3-77E5-4564-9538-059C9F865CEF}"/>
    <dgm:cxn modelId="{BB772347-458E-459B-B12E-0135B64B4078}" type="presOf" srcId="{E5307D17-39BC-4803-A5C7-C347DC771053}" destId="{F74D38E3-7D22-49E1-AAB7-A28B104F61C4}" srcOrd="0" destOrd="0" presId="urn:microsoft.com/office/officeart/2005/8/layout/vList5"/>
    <dgm:cxn modelId="{7967D471-572B-48CB-80F2-3B5859C72355}" type="presOf" srcId="{805E9CEB-60FE-4429-AFD6-FD400EF5030C}" destId="{59EACE0E-528E-426E-A607-E2A96E883D63}" srcOrd="0" destOrd="1" presId="urn:microsoft.com/office/officeart/2005/8/layout/vList5"/>
    <dgm:cxn modelId="{120F4C53-43ED-48E6-9212-6D034113A22C}" srcId="{959CEB50-7555-4D0A-BA99-0B142C2F4D8B}" destId="{FF8DAE09-A9B9-443E-BE7E-3576A8899569}" srcOrd="3" destOrd="0" parTransId="{CAC2CC47-EB51-4918-A01B-5D479C96635D}" sibTransId="{86C7277C-742A-40E7-A9EE-4A692E059FEF}"/>
    <dgm:cxn modelId="{877F6774-E309-4575-8179-F6C77FBBB788}" type="presOf" srcId="{D291066E-1358-42C8-A259-4218F3E39CBA}" destId="{4F13A7F7-F2B2-4AA1-9427-754434154BDB}" srcOrd="0" destOrd="2" presId="urn:microsoft.com/office/officeart/2005/8/layout/vList5"/>
    <dgm:cxn modelId="{6C6F1675-6D81-494E-824B-352ED83B98E8}" type="presOf" srcId="{EE313B5A-6D2F-44D3-82D4-EC94BB742BD6}" destId="{4F13A7F7-F2B2-4AA1-9427-754434154BDB}" srcOrd="0" destOrd="1" presId="urn:microsoft.com/office/officeart/2005/8/layout/vList5"/>
    <dgm:cxn modelId="{24AB2E55-0852-47DD-A1A1-5FA0D98B5B8D}" type="presOf" srcId="{FF8DAE09-A9B9-443E-BE7E-3576A8899569}" destId="{DD663AFF-EB15-4FD8-B815-AA715B2922A0}" srcOrd="0" destOrd="3" presId="urn:microsoft.com/office/officeart/2005/8/layout/vList5"/>
    <dgm:cxn modelId="{1B32AF55-2D08-49F6-BF7A-02E17F4B5165}" srcId="{196C1965-0DB5-460F-9F0E-15C7D9178D55}" destId="{B2F58772-4D8F-4401-AC5A-E69FC830BEB8}" srcOrd="0" destOrd="0" parTransId="{E05FEF55-2B15-460A-838A-A1931F8041B4}" sibTransId="{F0132117-A872-4805-A99C-BB533371C297}"/>
    <dgm:cxn modelId="{18EFE255-BAF5-4557-935F-FA5207905F82}" type="presOf" srcId="{DC47E2EE-EC67-43CE-86F8-059265EDCC39}" destId="{B1E92F55-261A-46F9-AD31-DCC19194ED18}" srcOrd="0" destOrd="0" presId="urn:microsoft.com/office/officeart/2005/8/layout/vList5"/>
    <dgm:cxn modelId="{8C850676-F3CA-483D-8C82-A1130BB0BAF1}" srcId="{DFF19845-3F02-46E2-8CCD-275090853FCF}" destId="{805E9CEB-60FE-4429-AFD6-FD400EF5030C}" srcOrd="1" destOrd="0" parTransId="{1DEE68CC-DEC9-4B66-8187-D5709FC0EFF6}" sibTransId="{8BDD1BB0-C8C9-433F-841C-3934C7B5E239}"/>
    <dgm:cxn modelId="{A7116A86-08A4-4261-AA3F-F10B2A8BA100}" type="presOf" srcId="{AF71B3F7-CBC3-4C67-B143-D7A9EA66A3B6}" destId="{DD663AFF-EB15-4FD8-B815-AA715B2922A0}" srcOrd="0" destOrd="2" presId="urn:microsoft.com/office/officeart/2005/8/layout/vList5"/>
    <dgm:cxn modelId="{71EAD28A-ABAD-4767-9E7B-B168DE738325}" srcId="{E5307D17-39BC-4803-A5C7-C347DC771053}" destId="{6D304FBB-5F41-4E0A-8FEB-793E06D4260B}" srcOrd="5" destOrd="0" parTransId="{A0A3BCC9-40FB-4FFB-9E9B-AB286C230606}" sibTransId="{D3108993-05C2-44A8-BA18-B5F3898C4313}"/>
    <dgm:cxn modelId="{A3481A95-9B46-4446-B568-575D6F04F522}" type="presOf" srcId="{E292414F-254E-49D7-8286-F42E11B9B49E}" destId="{DD663AFF-EB15-4FD8-B815-AA715B2922A0}" srcOrd="0" destOrd="0" presId="urn:microsoft.com/office/officeart/2005/8/layout/vList5"/>
    <dgm:cxn modelId="{1767739C-54F8-45DD-A996-A1A19B84368B}" type="presOf" srcId="{6623DF3D-4662-4673-AA14-3960C0D2B788}" destId="{98630DAD-8535-4C9E-8293-470501F522FF}" srcOrd="0" destOrd="1" presId="urn:microsoft.com/office/officeart/2005/8/layout/vList5"/>
    <dgm:cxn modelId="{9CB07E9F-6340-4A12-860F-947182F40F86}" srcId="{E5307D17-39BC-4803-A5C7-C347DC771053}" destId="{81134C92-F0BD-4216-BF44-61F865C50856}" srcOrd="6" destOrd="0" parTransId="{7C5FED85-153D-4305-9D2E-840DA93F6148}" sibTransId="{0961F245-7A18-4F53-B68E-BDE1E5DD0586}"/>
    <dgm:cxn modelId="{AFDC79A2-CC71-4008-8043-915B75A64181}" srcId="{959CEB50-7555-4D0A-BA99-0B142C2F4D8B}" destId="{E292414F-254E-49D7-8286-F42E11B9B49E}" srcOrd="0" destOrd="0" parTransId="{D2C9B8FE-D2AF-4902-8616-4FEEF1352DAC}" sibTransId="{93CBE499-D1DF-4CB5-933C-C6BD2678A5F7}"/>
    <dgm:cxn modelId="{C80C8AA2-FF3F-46DF-8B3A-EB5312CC4D2E}" type="presOf" srcId="{1376E659-6BB5-4F87-A0B8-87A07A73CE38}" destId="{98630DAD-8535-4C9E-8293-470501F522FF}" srcOrd="0" destOrd="4" presId="urn:microsoft.com/office/officeart/2005/8/layout/vList5"/>
    <dgm:cxn modelId="{469C93A4-84F0-4729-827B-2A78FCA89C81}" type="presOf" srcId="{DFF19845-3F02-46E2-8CCD-275090853FCF}" destId="{61E96B9F-BA6A-44DA-9531-6D33C2A792FF}" srcOrd="0" destOrd="0" presId="urn:microsoft.com/office/officeart/2005/8/layout/vList5"/>
    <dgm:cxn modelId="{C16373B4-88CF-40F6-B726-89CA07FCDE54}" srcId="{E5307D17-39BC-4803-A5C7-C347DC771053}" destId="{1376E659-6BB5-4F87-A0B8-87A07A73CE38}" srcOrd="4" destOrd="0" parTransId="{AEAA6EAF-6BE1-4AE4-9385-64D3459FC40F}" sibTransId="{BD330871-B9E0-4C4E-B9BA-015F945EC537}"/>
    <dgm:cxn modelId="{F23E33BC-8B2F-42F8-8343-1AE03720FED9}" srcId="{DC47E2EE-EC67-43CE-86F8-059265EDCC39}" destId="{196C1965-0DB5-460F-9F0E-15C7D9178D55}" srcOrd="0" destOrd="0" parTransId="{430E6985-498A-4546-A7D5-70763ED43FC8}" sibTransId="{F9C055F9-E60A-42CD-9CF7-334AB9224F06}"/>
    <dgm:cxn modelId="{D8F9D3BD-F955-4F3B-A186-D88B34EF30D7}" srcId="{196C1965-0DB5-460F-9F0E-15C7D9178D55}" destId="{6F2AA284-08A0-43E3-AE91-E5A888714D99}" srcOrd="3" destOrd="0" parTransId="{23BCFCAC-7D47-4735-9DC8-7F5A7BC70BF4}" sibTransId="{D8F35B49-33E3-4C09-AFC9-675C6040E6D8}"/>
    <dgm:cxn modelId="{8F2450BF-4810-4FE0-BF8E-7063E726D7F1}" type="presOf" srcId="{81134C92-F0BD-4216-BF44-61F865C50856}" destId="{98630DAD-8535-4C9E-8293-470501F522FF}" srcOrd="0" destOrd="6" presId="urn:microsoft.com/office/officeart/2005/8/layout/vList5"/>
    <dgm:cxn modelId="{98AD96C0-847E-424B-ABF3-1F599CCC0E1A}" srcId="{DC47E2EE-EC67-43CE-86F8-059265EDCC39}" destId="{959CEB50-7555-4D0A-BA99-0B142C2F4D8B}" srcOrd="1" destOrd="0" parTransId="{B0293310-4BB0-41AD-B4F0-7545822D4159}" sibTransId="{4AE6B2BC-8A4E-4CBE-853E-4148BFACD341}"/>
    <dgm:cxn modelId="{D4789CC3-BF9F-4E86-B6FB-05E33797A066}" srcId="{E5307D17-39BC-4803-A5C7-C347DC771053}" destId="{6623DF3D-4662-4673-AA14-3960C0D2B788}" srcOrd="1" destOrd="0" parTransId="{3C5FCA12-1AA9-4D6A-8E5F-1DDD3F65AC53}" sibTransId="{49B4EF8D-1923-4AA9-A766-7C517EF08147}"/>
    <dgm:cxn modelId="{887B93C6-C010-4DA1-98F6-9A42CAC1EA06}" type="presOf" srcId="{6D304FBB-5F41-4E0A-8FEB-793E06D4260B}" destId="{98630DAD-8535-4C9E-8293-470501F522FF}" srcOrd="0" destOrd="5" presId="urn:microsoft.com/office/officeart/2005/8/layout/vList5"/>
    <dgm:cxn modelId="{CA8B08C7-FC4B-4816-8BDC-B20B2CD67CFA}" srcId="{DC47E2EE-EC67-43CE-86F8-059265EDCC39}" destId="{DFF19845-3F02-46E2-8CCD-275090853FCF}" srcOrd="2" destOrd="0" parTransId="{42EBF65C-9FE0-4168-AFBE-BF7F82DD9CF5}" sibTransId="{C1A93A42-9F08-4E0C-A15F-AF1541741AA7}"/>
    <dgm:cxn modelId="{5CAEB1E5-192A-4453-A5F1-AC326E845599}" srcId="{196C1965-0DB5-460F-9F0E-15C7D9178D55}" destId="{60D97C7D-63E6-4766-A419-656A4A264DB1}" srcOrd="4" destOrd="0" parTransId="{D7D7EC84-A94F-44C6-A510-EE49A6C57F47}" sibTransId="{52190E19-4114-49F8-BA6D-799E99800BE6}"/>
    <dgm:cxn modelId="{968B77E9-132C-4FBF-B5F5-406790E854E8}" srcId="{196C1965-0DB5-460F-9F0E-15C7D9178D55}" destId="{D291066E-1358-42C8-A259-4218F3E39CBA}" srcOrd="2" destOrd="0" parTransId="{A8E7C44E-B949-4976-B0DC-6A7A0FE27E92}" sibTransId="{588B26D5-D1B9-415E-8B8B-4309BE17AD43}"/>
    <dgm:cxn modelId="{ABF905EA-4561-43C9-86B1-F33559BAA53C}" srcId="{DFF19845-3F02-46E2-8CCD-275090853FCF}" destId="{C6D5768E-3522-4BCB-9F1F-193A458E05B9}" srcOrd="2" destOrd="0" parTransId="{64DDA013-60E6-4D26-8CCE-FE23F65869D9}" sibTransId="{DE7EA8DC-60AA-456A-9B43-AFC4E7783E1B}"/>
    <dgm:cxn modelId="{FBF21FF6-3B5C-4C03-A48F-EE5ABA2923F0}" type="presOf" srcId="{959CEB50-7555-4D0A-BA99-0B142C2F4D8B}" destId="{178DE257-F9D8-4E3E-A1CA-7EC4CC774B84}" srcOrd="0" destOrd="0" presId="urn:microsoft.com/office/officeart/2005/8/layout/vList5"/>
    <dgm:cxn modelId="{D2F517AE-C325-4952-89BD-6A658D840768}" type="presParOf" srcId="{B1E92F55-261A-46F9-AD31-DCC19194ED18}" destId="{8A03991D-E181-428D-AEA4-9E1944664757}" srcOrd="0" destOrd="0" presId="urn:microsoft.com/office/officeart/2005/8/layout/vList5"/>
    <dgm:cxn modelId="{C54AA4EC-D333-4F81-8FB1-DE71B9FF0FB4}" type="presParOf" srcId="{8A03991D-E181-428D-AEA4-9E1944664757}" destId="{778F763D-7DFF-48FA-B5BD-E56A1025A5F5}" srcOrd="0" destOrd="0" presId="urn:microsoft.com/office/officeart/2005/8/layout/vList5"/>
    <dgm:cxn modelId="{0557F2D6-FDB3-47C7-BD30-42BC62802DF4}" type="presParOf" srcId="{8A03991D-E181-428D-AEA4-9E1944664757}" destId="{4F13A7F7-F2B2-4AA1-9427-754434154BDB}" srcOrd="1" destOrd="0" presId="urn:microsoft.com/office/officeart/2005/8/layout/vList5"/>
    <dgm:cxn modelId="{5BEA53A7-C818-4436-942B-8AB9DF05B3FD}" type="presParOf" srcId="{B1E92F55-261A-46F9-AD31-DCC19194ED18}" destId="{24668648-8D7D-4DC1-9724-32A00E0F0EC5}" srcOrd="1" destOrd="0" presId="urn:microsoft.com/office/officeart/2005/8/layout/vList5"/>
    <dgm:cxn modelId="{14B36C22-67DE-4477-A084-839F88442635}" type="presParOf" srcId="{B1E92F55-261A-46F9-AD31-DCC19194ED18}" destId="{6CD03288-F6D8-41AC-A01E-9C2777B6EBF6}" srcOrd="2" destOrd="0" presId="urn:microsoft.com/office/officeart/2005/8/layout/vList5"/>
    <dgm:cxn modelId="{F85E31E6-D694-444E-816A-BEBC1113B67A}" type="presParOf" srcId="{6CD03288-F6D8-41AC-A01E-9C2777B6EBF6}" destId="{178DE257-F9D8-4E3E-A1CA-7EC4CC774B84}" srcOrd="0" destOrd="0" presId="urn:microsoft.com/office/officeart/2005/8/layout/vList5"/>
    <dgm:cxn modelId="{8886FC1D-1504-4B95-AF7F-D77343692CC6}" type="presParOf" srcId="{6CD03288-F6D8-41AC-A01E-9C2777B6EBF6}" destId="{DD663AFF-EB15-4FD8-B815-AA715B2922A0}" srcOrd="1" destOrd="0" presId="urn:microsoft.com/office/officeart/2005/8/layout/vList5"/>
    <dgm:cxn modelId="{82F8A09F-C55D-46A1-875D-AD7CCE326626}" type="presParOf" srcId="{B1E92F55-261A-46F9-AD31-DCC19194ED18}" destId="{29AC2039-D2FE-4728-A46C-C90EE40CA0F7}" srcOrd="3" destOrd="0" presId="urn:microsoft.com/office/officeart/2005/8/layout/vList5"/>
    <dgm:cxn modelId="{0F32836E-E472-48C8-96DC-2F2B8D431501}" type="presParOf" srcId="{B1E92F55-261A-46F9-AD31-DCC19194ED18}" destId="{36871EB8-D098-440B-A87F-3B8B1831F5C4}" srcOrd="4" destOrd="0" presId="urn:microsoft.com/office/officeart/2005/8/layout/vList5"/>
    <dgm:cxn modelId="{FC8907C4-7F8D-426F-BF66-DBFFA7F54727}" type="presParOf" srcId="{36871EB8-D098-440B-A87F-3B8B1831F5C4}" destId="{61E96B9F-BA6A-44DA-9531-6D33C2A792FF}" srcOrd="0" destOrd="0" presId="urn:microsoft.com/office/officeart/2005/8/layout/vList5"/>
    <dgm:cxn modelId="{9A6281C0-4C9B-4221-91BB-274851461C38}" type="presParOf" srcId="{36871EB8-D098-440B-A87F-3B8B1831F5C4}" destId="{59EACE0E-528E-426E-A607-E2A96E883D63}" srcOrd="1" destOrd="0" presId="urn:microsoft.com/office/officeart/2005/8/layout/vList5"/>
    <dgm:cxn modelId="{2A8752E0-612B-40DF-A8FA-92438D7E1515}" type="presParOf" srcId="{B1E92F55-261A-46F9-AD31-DCC19194ED18}" destId="{A817EB20-AD01-48A1-AD1B-6F9D56318CEE}" srcOrd="5" destOrd="0" presId="urn:microsoft.com/office/officeart/2005/8/layout/vList5"/>
    <dgm:cxn modelId="{B6CA8E2D-5F9C-48AB-8F21-60F4EBDF93D5}" type="presParOf" srcId="{B1E92F55-261A-46F9-AD31-DCC19194ED18}" destId="{85ACDD8D-02FE-4D00-BEC7-21726242B9E5}" srcOrd="6" destOrd="0" presId="urn:microsoft.com/office/officeart/2005/8/layout/vList5"/>
    <dgm:cxn modelId="{9ABE6338-D0A3-45C2-9DD2-2D42F604701A}" type="presParOf" srcId="{85ACDD8D-02FE-4D00-BEC7-21726242B9E5}" destId="{F74D38E3-7D22-49E1-AAB7-A28B104F61C4}" srcOrd="0" destOrd="0" presId="urn:microsoft.com/office/officeart/2005/8/layout/vList5"/>
    <dgm:cxn modelId="{86E82133-FFB8-45F9-82F3-A642D2879270}" type="presParOf" srcId="{85ACDD8D-02FE-4D00-BEC7-21726242B9E5}" destId="{98630DAD-8535-4C9E-8293-470501F522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47E2EE-EC67-43CE-86F8-059265EDCC3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96C1965-0DB5-460F-9F0E-15C7D9178D55}">
      <dgm:prSet phldrT="[Текст]"/>
      <dgm:spPr/>
      <dgm:t>
        <a:bodyPr/>
        <a:lstStyle/>
        <a:p>
          <a:r>
            <a:rPr lang="ru-RU" dirty="0"/>
            <a:t>Доступ к услугам</a:t>
          </a:r>
        </a:p>
      </dgm:t>
    </dgm:pt>
    <dgm:pt modelId="{430E6985-498A-4546-A7D5-70763ED43FC8}" type="parTrans" cxnId="{F23E33BC-8B2F-42F8-8343-1AE03720FED9}">
      <dgm:prSet/>
      <dgm:spPr/>
      <dgm:t>
        <a:bodyPr/>
        <a:lstStyle/>
        <a:p>
          <a:endParaRPr lang="ru-RU"/>
        </a:p>
      </dgm:t>
    </dgm:pt>
    <dgm:pt modelId="{F9C055F9-E60A-42CD-9CF7-334AB9224F06}" type="sibTrans" cxnId="{F23E33BC-8B2F-42F8-8343-1AE03720FED9}">
      <dgm:prSet/>
      <dgm:spPr/>
      <dgm:t>
        <a:bodyPr/>
        <a:lstStyle/>
        <a:p>
          <a:endParaRPr lang="ru-RU"/>
        </a:p>
      </dgm:t>
    </dgm:pt>
    <dgm:pt modelId="{B2F58772-4D8F-4401-AC5A-E69FC830BEB8}">
      <dgm:prSet phldrT="[Текст]" custT="1"/>
      <dgm:spPr/>
      <dgm:t>
        <a:bodyPr/>
        <a:lstStyle/>
        <a:p>
          <a:r>
            <a:rPr lang="ru-RU" sz="800" dirty="0"/>
            <a:t>Мониторинг и документирование случаев проявления дискриминации, стигмы и других нарушений прав человека путем среди ЛЖВ и ключевых групп населения в сфере предоставления услуг в связи с ВИЧ.</a:t>
          </a:r>
        </a:p>
      </dgm:t>
    </dgm:pt>
    <dgm:pt modelId="{E05FEF55-2B15-460A-838A-A1931F8041B4}" type="parTrans" cxnId="{1B32AF55-2D08-49F6-BF7A-02E17F4B5165}">
      <dgm:prSet/>
      <dgm:spPr/>
      <dgm:t>
        <a:bodyPr/>
        <a:lstStyle/>
        <a:p>
          <a:endParaRPr lang="ru-RU"/>
        </a:p>
      </dgm:t>
    </dgm:pt>
    <dgm:pt modelId="{F0132117-A872-4805-A99C-BB533371C297}" type="sibTrans" cxnId="{1B32AF55-2D08-49F6-BF7A-02E17F4B5165}">
      <dgm:prSet/>
      <dgm:spPr/>
      <dgm:t>
        <a:bodyPr/>
        <a:lstStyle/>
        <a:p>
          <a:endParaRPr lang="ru-RU"/>
        </a:p>
      </dgm:t>
    </dgm:pt>
    <dgm:pt modelId="{EE313B5A-6D2F-44D3-82D4-EC94BB742BD6}">
      <dgm:prSet phldrT="[Текст]" custT="1"/>
      <dgm:spPr/>
      <dgm:t>
        <a:bodyPr/>
        <a:lstStyle/>
        <a:p>
          <a:r>
            <a:rPr lang="ru-RU" sz="800" dirty="0"/>
            <a:t>Проведение встреч с лицами, принимающими решения, и обсуждение возможного сотрудничества на основе выявленных и </a:t>
          </a:r>
          <a:r>
            <a:rPr lang="ru-RU" sz="800" dirty="0" err="1"/>
            <a:t>задокументированных</a:t>
          </a:r>
          <a:r>
            <a:rPr lang="ru-RU" sz="800" dirty="0"/>
            <a:t> в отчете фактов.</a:t>
          </a:r>
        </a:p>
      </dgm:t>
    </dgm:pt>
    <dgm:pt modelId="{B9F124F5-A537-4746-824C-0790CFC7FD8C}" type="parTrans" cxnId="{13DC3611-3A8F-4B3D-B2AE-8264CD5376A9}">
      <dgm:prSet/>
      <dgm:spPr/>
      <dgm:t>
        <a:bodyPr/>
        <a:lstStyle/>
        <a:p>
          <a:endParaRPr lang="ru-RU"/>
        </a:p>
      </dgm:t>
    </dgm:pt>
    <dgm:pt modelId="{58FF4DA4-01DB-4E3A-AA0A-80606E6ACAA1}" type="sibTrans" cxnId="{13DC3611-3A8F-4B3D-B2AE-8264CD5376A9}">
      <dgm:prSet/>
      <dgm:spPr/>
      <dgm:t>
        <a:bodyPr/>
        <a:lstStyle/>
        <a:p>
          <a:endParaRPr lang="ru-RU"/>
        </a:p>
      </dgm:t>
    </dgm:pt>
    <dgm:pt modelId="{959CEB50-7555-4D0A-BA99-0B142C2F4D8B}">
      <dgm:prSet phldrT="[Текст]"/>
      <dgm:spPr/>
      <dgm:t>
        <a:bodyPr/>
        <a:lstStyle/>
        <a:p>
          <a:r>
            <a:rPr lang="ru-RU" dirty="0"/>
            <a:t>Бюджетная </a:t>
          </a:r>
          <a:r>
            <a:rPr lang="ru-RU" dirty="0" err="1"/>
            <a:t>адвокация</a:t>
          </a:r>
          <a:endParaRPr lang="ru-RU" dirty="0"/>
        </a:p>
      </dgm:t>
    </dgm:pt>
    <dgm:pt modelId="{B0293310-4BB0-41AD-B4F0-7545822D4159}" type="parTrans" cxnId="{98AD96C0-847E-424B-ABF3-1F599CCC0E1A}">
      <dgm:prSet/>
      <dgm:spPr/>
      <dgm:t>
        <a:bodyPr/>
        <a:lstStyle/>
        <a:p>
          <a:endParaRPr lang="ru-RU"/>
        </a:p>
      </dgm:t>
    </dgm:pt>
    <dgm:pt modelId="{4AE6B2BC-8A4E-4CBE-853E-4148BFACD341}" type="sibTrans" cxnId="{98AD96C0-847E-424B-ABF3-1F599CCC0E1A}">
      <dgm:prSet/>
      <dgm:spPr/>
      <dgm:t>
        <a:bodyPr/>
        <a:lstStyle/>
        <a:p>
          <a:endParaRPr lang="ru-RU"/>
        </a:p>
      </dgm:t>
    </dgm:pt>
    <dgm:pt modelId="{E292414F-254E-49D7-8286-F42E11B9B49E}">
      <dgm:prSet phldrT="[Текст]" custT="1"/>
      <dgm:spPr/>
      <dgm:t>
        <a:bodyPr/>
        <a:lstStyle/>
        <a:p>
          <a:r>
            <a:rPr lang="ru-RU" sz="800" dirty="0"/>
            <a:t>Провести социальный эксперимент, который проиллюстрирует ключевые проявления стигмы и дискриминации, выявленные и </a:t>
          </a:r>
          <a:r>
            <a:rPr lang="ru-RU" sz="800" dirty="0" err="1"/>
            <a:t>задокументированные</a:t>
          </a:r>
          <a:r>
            <a:rPr lang="ru-RU" sz="800" dirty="0"/>
            <a:t> в ходе мониторинга </a:t>
          </a:r>
        </a:p>
      </dgm:t>
    </dgm:pt>
    <dgm:pt modelId="{D2C9B8FE-D2AF-4902-8616-4FEEF1352DAC}" type="parTrans" cxnId="{AFDC79A2-CC71-4008-8043-915B75A64181}">
      <dgm:prSet/>
      <dgm:spPr/>
      <dgm:t>
        <a:bodyPr/>
        <a:lstStyle/>
        <a:p>
          <a:endParaRPr lang="ru-RU"/>
        </a:p>
      </dgm:t>
    </dgm:pt>
    <dgm:pt modelId="{93CBE499-D1DF-4CB5-933C-C6BD2678A5F7}" type="sibTrans" cxnId="{AFDC79A2-CC71-4008-8043-915B75A64181}">
      <dgm:prSet/>
      <dgm:spPr/>
      <dgm:t>
        <a:bodyPr/>
        <a:lstStyle/>
        <a:p>
          <a:endParaRPr lang="ru-RU"/>
        </a:p>
      </dgm:t>
    </dgm:pt>
    <dgm:pt modelId="{AF71B3F7-CBC3-4C67-B143-D7A9EA66A3B6}">
      <dgm:prSet phldrT="[Текст]" custT="1"/>
      <dgm:spPr/>
      <dgm:t>
        <a:bodyPr/>
        <a:lstStyle/>
        <a:p>
          <a:r>
            <a:rPr lang="ru-RU" sz="800" dirty="0"/>
            <a:t>Подготовка и публикация </a:t>
          </a:r>
          <a:r>
            <a:rPr lang="ru-RU" sz="800" dirty="0" err="1"/>
            <a:t>полиси-брифа</a:t>
          </a:r>
          <a:r>
            <a:rPr lang="ru-RU" sz="800" dirty="0"/>
            <a:t> с рекомендациями на основе результатов отчета с </a:t>
          </a:r>
          <a:r>
            <a:rPr lang="ru-RU" sz="800" dirty="0" err="1"/>
            <a:t>задокументированными</a:t>
          </a:r>
          <a:r>
            <a:rPr lang="ru-RU" sz="800" dirty="0"/>
            <a:t> фактами стигмы и дискриминации.</a:t>
          </a:r>
        </a:p>
      </dgm:t>
    </dgm:pt>
    <dgm:pt modelId="{7436D6D0-5223-41FA-B239-4F70FAF4BB00}" type="parTrans" cxnId="{4A995923-D28C-4854-B4F2-9403A31ABFA5}">
      <dgm:prSet/>
      <dgm:spPr/>
      <dgm:t>
        <a:bodyPr/>
        <a:lstStyle/>
        <a:p>
          <a:endParaRPr lang="ru-RU"/>
        </a:p>
      </dgm:t>
    </dgm:pt>
    <dgm:pt modelId="{EE4131F1-8DBA-4A62-8D0B-9ADBF2D05420}" type="sibTrans" cxnId="{4A995923-D28C-4854-B4F2-9403A31ABFA5}">
      <dgm:prSet/>
      <dgm:spPr/>
      <dgm:t>
        <a:bodyPr/>
        <a:lstStyle/>
        <a:p>
          <a:endParaRPr lang="ru-RU"/>
        </a:p>
      </dgm:t>
    </dgm:pt>
    <dgm:pt modelId="{DFF19845-3F02-46E2-8CCD-275090853FCF}">
      <dgm:prSet phldrT="[Текст]"/>
      <dgm:spPr/>
      <dgm:t>
        <a:bodyPr/>
        <a:lstStyle/>
        <a:p>
          <a:r>
            <a:rPr lang="ru-RU" dirty="0"/>
            <a:t>Развитие сообществ</a:t>
          </a:r>
        </a:p>
      </dgm:t>
    </dgm:pt>
    <dgm:pt modelId="{42EBF65C-9FE0-4168-AFBE-BF7F82DD9CF5}" type="parTrans" cxnId="{CA8B08C7-FC4B-4816-8BDC-B20B2CD67CFA}">
      <dgm:prSet/>
      <dgm:spPr/>
      <dgm:t>
        <a:bodyPr/>
        <a:lstStyle/>
        <a:p>
          <a:endParaRPr lang="ru-RU"/>
        </a:p>
      </dgm:t>
    </dgm:pt>
    <dgm:pt modelId="{C1A93A42-9F08-4E0C-A15F-AF1541741AA7}" type="sibTrans" cxnId="{CA8B08C7-FC4B-4816-8BDC-B20B2CD67CFA}">
      <dgm:prSet/>
      <dgm:spPr/>
      <dgm:t>
        <a:bodyPr/>
        <a:lstStyle/>
        <a:p>
          <a:endParaRPr lang="ru-RU"/>
        </a:p>
      </dgm:t>
    </dgm:pt>
    <dgm:pt modelId="{F217A8B8-E2DA-4B71-9383-817AD588EE9B}">
      <dgm:prSet phldrT="[Текст]" custT="1"/>
      <dgm:spPr/>
      <dgm:t>
        <a:bodyPr/>
        <a:lstStyle/>
        <a:p>
          <a:r>
            <a:rPr lang="ru-RU" sz="800" dirty="0"/>
            <a:t>Обучение активистов сообществ ключевых групп навыками интервьюирования, сбора и анализа информации.</a:t>
          </a:r>
        </a:p>
      </dgm:t>
    </dgm:pt>
    <dgm:pt modelId="{8CA30F3E-C290-4646-90A6-7D41D0A86C34}" type="parTrans" cxnId="{0A67F85B-4C97-47AF-BF7C-EA4EB150891E}">
      <dgm:prSet/>
      <dgm:spPr/>
      <dgm:t>
        <a:bodyPr/>
        <a:lstStyle/>
        <a:p>
          <a:endParaRPr lang="ru-RU"/>
        </a:p>
      </dgm:t>
    </dgm:pt>
    <dgm:pt modelId="{04A2DE1E-3693-44CB-9AC5-E56B4D386424}" type="sibTrans" cxnId="{0A67F85B-4C97-47AF-BF7C-EA4EB150891E}">
      <dgm:prSet/>
      <dgm:spPr/>
      <dgm:t>
        <a:bodyPr/>
        <a:lstStyle/>
        <a:p>
          <a:endParaRPr lang="ru-RU"/>
        </a:p>
      </dgm:t>
    </dgm:pt>
    <dgm:pt modelId="{C6D5768E-3522-4BCB-9F1F-193A458E05B9}">
      <dgm:prSet phldrT="[Текст]" custT="1"/>
      <dgm:spPr/>
      <dgm:t>
        <a:bodyPr/>
        <a:lstStyle/>
        <a:p>
          <a:r>
            <a:rPr lang="ru-RU" sz="800" dirty="0"/>
            <a:t>Другие мероприятия соответствуют проекту, финансируемому фондом Роберта </a:t>
          </a:r>
          <a:r>
            <a:rPr lang="ru-RU" sz="800" dirty="0" err="1"/>
            <a:t>Карра</a:t>
          </a:r>
          <a:r>
            <a:rPr lang="ru-RU" sz="800" dirty="0"/>
            <a:t>.</a:t>
          </a:r>
        </a:p>
      </dgm:t>
    </dgm:pt>
    <dgm:pt modelId="{64DDA013-60E6-4D26-8CCE-FE23F65869D9}" type="parTrans" cxnId="{ABF905EA-4561-43C9-86B1-F33559BAA53C}">
      <dgm:prSet/>
      <dgm:spPr/>
      <dgm:t>
        <a:bodyPr/>
        <a:lstStyle/>
        <a:p>
          <a:endParaRPr lang="ru-RU"/>
        </a:p>
      </dgm:t>
    </dgm:pt>
    <dgm:pt modelId="{DE7EA8DC-60AA-456A-9B43-AFC4E7783E1B}" type="sibTrans" cxnId="{ABF905EA-4561-43C9-86B1-F33559BAA53C}">
      <dgm:prSet/>
      <dgm:spPr/>
      <dgm:t>
        <a:bodyPr/>
        <a:lstStyle/>
        <a:p>
          <a:endParaRPr lang="ru-RU"/>
        </a:p>
      </dgm:t>
    </dgm:pt>
    <dgm:pt modelId="{60D97C7D-63E6-4766-A419-656A4A264DB1}">
      <dgm:prSet phldrT="[Текст]" custT="1"/>
      <dgm:spPr/>
      <dgm:t>
        <a:bodyPr/>
        <a:lstStyle/>
        <a:p>
          <a:endParaRPr lang="ru-RU" sz="800" dirty="0"/>
        </a:p>
      </dgm:t>
    </dgm:pt>
    <dgm:pt modelId="{D7D7EC84-A94F-44C6-A510-EE49A6C57F47}" type="parTrans" cxnId="{5CAEB1E5-192A-4453-A5F1-AC326E845599}">
      <dgm:prSet/>
      <dgm:spPr/>
      <dgm:t>
        <a:bodyPr/>
        <a:lstStyle/>
        <a:p>
          <a:endParaRPr lang="ru-RU"/>
        </a:p>
      </dgm:t>
    </dgm:pt>
    <dgm:pt modelId="{52190E19-4114-49F8-BA6D-799E99800BE6}" type="sibTrans" cxnId="{5CAEB1E5-192A-4453-A5F1-AC326E845599}">
      <dgm:prSet/>
      <dgm:spPr/>
      <dgm:t>
        <a:bodyPr/>
        <a:lstStyle/>
        <a:p>
          <a:endParaRPr lang="ru-RU"/>
        </a:p>
      </dgm:t>
    </dgm:pt>
    <dgm:pt modelId="{E5307D17-39BC-4803-A5C7-C347DC771053}">
      <dgm:prSet phldrT="[Текст]" custT="1"/>
      <dgm:spPr/>
      <dgm:t>
        <a:bodyPr/>
        <a:lstStyle/>
        <a:p>
          <a:endParaRPr lang="ru-RU" sz="800" dirty="0"/>
        </a:p>
      </dgm:t>
    </dgm:pt>
    <dgm:pt modelId="{9D666056-55BE-4E12-B69F-F53DCF81AA5F}" type="parTrans" cxnId="{B3D5623E-772E-425A-84CC-25797FCED5DC}">
      <dgm:prSet/>
      <dgm:spPr/>
      <dgm:t>
        <a:bodyPr/>
        <a:lstStyle/>
        <a:p>
          <a:endParaRPr lang="ru-RU"/>
        </a:p>
      </dgm:t>
    </dgm:pt>
    <dgm:pt modelId="{8A4AF429-1C83-4240-BD86-EE5818D254FE}" type="sibTrans" cxnId="{B3D5623E-772E-425A-84CC-25797FCED5DC}">
      <dgm:prSet/>
      <dgm:spPr/>
      <dgm:t>
        <a:bodyPr/>
        <a:lstStyle/>
        <a:p>
          <a:endParaRPr lang="ru-RU"/>
        </a:p>
      </dgm:t>
    </dgm:pt>
    <dgm:pt modelId="{E280A7D7-1824-416E-B07F-6EEAFED81D70}">
      <dgm:prSet phldrT="[Текст]" custT="1"/>
      <dgm:spPr/>
      <dgm:t>
        <a:bodyPr/>
        <a:lstStyle/>
        <a:p>
          <a:r>
            <a:rPr lang="ru-RU" sz="800" dirty="0" err="1"/>
            <a:t>Адвокация</a:t>
          </a:r>
          <a:r>
            <a:rPr lang="ru-RU" sz="800" dirty="0"/>
            <a:t> равного доступа к услугам для ЛЖВ и ключевых групп населения для обеспечения непрерывных услуг в связи с ВИЧ</a:t>
          </a:r>
          <a:r>
            <a:rPr lang="en-US" sz="800" dirty="0"/>
            <a:t>.</a:t>
          </a:r>
          <a:endParaRPr lang="ru-RU" sz="800" dirty="0"/>
        </a:p>
      </dgm:t>
    </dgm:pt>
    <dgm:pt modelId="{68EBEE14-7C55-4D11-B517-A6216B50256D}" type="parTrans" cxnId="{8464FA50-8DF1-4E76-B7AC-56B00E20600D}">
      <dgm:prSet/>
      <dgm:spPr/>
      <dgm:t>
        <a:bodyPr/>
        <a:lstStyle/>
        <a:p>
          <a:endParaRPr lang="ru-RU"/>
        </a:p>
      </dgm:t>
    </dgm:pt>
    <dgm:pt modelId="{1F3ADF13-C8BD-4113-8944-31BF18BC6BC5}" type="sibTrans" cxnId="{8464FA50-8DF1-4E76-B7AC-56B00E20600D}">
      <dgm:prSet/>
      <dgm:spPr/>
      <dgm:t>
        <a:bodyPr/>
        <a:lstStyle/>
        <a:p>
          <a:endParaRPr lang="ru-RU"/>
        </a:p>
      </dgm:t>
    </dgm:pt>
    <dgm:pt modelId="{B1E92F55-261A-46F9-AD31-DCC19194ED18}" type="pres">
      <dgm:prSet presAssocID="{DC47E2EE-EC67-43CE-86F8-059265EDCC39}" presName="Name0" presStyleCnt="0">
        <dgm:presLayoutVars>
          <dgm:dir/>
          <dgm:animLvl val="lvl"/>
          <dgm:resizeHandles val="exact"/>
        </dgm:presLayoutVars>
      </dgm:prSet>
      <dgm:spPr/>
    </dgm:pt>
    <dgm:pt modelId="{8A03991D-E181-428D-AEA4-9E1944664757}" type="pres">
      <dgm:prSet presAssocID="{196C1965-0DB5-460F-9F0E-15C7D9178D55}" presName="linNode" presStyleCnt="0"/>
      <dgm:spPr/>
    </dgm:pt>
    <dgm:pt modelId="{778F763D-7DFF-48FA-B5BD-E56A1025A5F5}" type="pres">
      <dgm:prSet presAssocID="{196C1965-0DB5-460F-9F0E-15C7D9178D5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F13A7F7-F2B2-4AA1-9427-754434154BDB}" type="pres">
      <dgm:prSet presAssocID="{196C1965-0DB5-460F-9F0E-15C7D9178D55}" presName="descendantText" presStyleLbl="alignAccFollowNode1" presStyleIdx="0" presStyleCnt="3">
        <dgm:presLayoutVars>
          <dgm:bulletEnabled val="1"/>
        </dgm:presLayoutVars>
      </dgm:prSet>
      <dgm:spPr/>
    </dgm:pt>
    <dgm:pt modelId="{24668648-8D7D-4DC1-9724-32A00E0F0EC5}" type="pres">
      <dgm:prSet presAssocID="{F9C055F9-E60A-42CD-9CF7-334AB9224F06}" presName="sp" presStyleCnt="0"/>
      <dgm:spPr/>
    </dgm:pt>
    <dgm:pt modelId="{6CD03288-F6D8-41AC-A01E-9C2777B6EBF6}" type="pres">
      <dgm:prSet presAssocID="{959CEB50-7555-4D0A-BA99-0B142C2F4D8B}" presName="linNode" presStyleCnt="0"/>
      <dgm:spPr/>
    </dgm:pt>
    <dgm:pt modelId="{178DE257-F9D8-4E3E-A1CA-7EC4CC774B84}" type="pres">
      <dgm:prSet presAssocID="{959CEB50-7555-4D0A-BA99-0B142C2F4D8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D663AFF-EB15-4FD8-B815-AA715B2922A0}" type="pres">
      <dgm:prSet presAssocID="{959CEB50-7555-4D0A-BA99-0B142C2F4D8B}" presName="descendantText" presStyleLbl="alignAccFollowNode1" presStyleIdx="1" presStyleCnt="3">
        <dgm:presLayoutVars>
          <dgm:bulletEnabled val="1"/>
        </dgm:presLayoutVars>
      </dgm:prSet>
      <dgm:spPr/>
    </dgm:pt>
    <dgm:pt modelId="{29AC2039-D2FE-4728-A46C-C90EE40CA0F7}" type="pres">
      <dgm:prSet presAssocID="{4AE6B2BC-8A4E-4CBE-853E-4148BFACD341}" presName="sp" presStyleCnt="0"/>
      <dgm:spPr/>
    </dgm:pt>
    <dgm:pt modelId="{36871EB8-D098-440B-A87F-3B8B1831F5C4}" type="pres">
      <dgm:prSet presAssocID="{DFF19845-3F02-46E2-8CCD-275090853FCF}" presName="linNode" presStyleCnt="0"/>
      <dgm:spPr/>
    </dgm:pt>
    <dgm:pt modelId="{61E96B9F-BA6A-44DA-9531-6D33C2A792FF}" type="pres">
      <dgm:prSet presAssocID="{DFF19845-3F02-46E2-8CCD-275090853FC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9EACE0E-528E-426E-A607-E2A96E883D63}" type="pres">
      <dgm:prSet presAssocID="{DFF19845-3F02-46E2-8CCD-275090853FC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9191F0C-AC26-47C6-92D7-FD19BDF09D29}" type="presOf" srcId="{F217A8B8-E2DA-4B71-9383-817AD588EE9B}" destId="{59EACE0E-528E-426E-A607-E2A96E883D63}" srcOrd="0" destOrd="0" presId="urn:microsoft.com/office/officeart/2005/8/layout/vList5"/>
    <dgm:cxn modelId="{13DC3611-3A8F-4B3D-B2AE-8264CD5376A9}" srcId="{196C1965-0DB5-460F-9F0E-15C7D9178D55}" destId="{EE313B5A-6D2F-44D3-82D4-EC94BB742BD6}" srcOrd="1" destOrd="0" parTransId="{B9F124F5-A537-4746-824C-0790CFC7FD8C}" sibTransId="{58FF4DA4-01DB-4E3A-AA0A-80606E6ACAA1}"/>
    <dgm:cxn modelId="{58B64F1E-99F2-4642-BBE4-9FFB498DBB63}" type="presOf" srcId="{196C1965-0DB5-460F-9F0E-15C7D9178D55}" destId="{778F763D-7DFF-48FA-B5BD-E56A1025A5F5}" srcOrd="0" destOrd="0" presId="urn:microsoft.com/office/officeart/2005/8/layout/vList5"/>
    <dgm:cxn modelId="{CBD61D23-7237-4C0B-BF94-1DC5548A1AC7}" type="presOf" srcId="{C6D5768E-3522-4BCB-9F1F-193A458E05B9}" destId="{59EACE0E-528E-426E-A607-E2A96E883D63}" srcOrd="0" destOrd="1" presId="urn:microsoft.com/office/officeart/2005/8/layout/vList5"/>
    <dgm:cxn modelId="{4A995923-D28C-4854-B4F2-9403A31ABFA5}" srcId="{959CEB50-7555-4D0A-BA99-0B142C2F4D8B}" destId="{AF71B3F7-CBC3-4C67-B143-D7A9EA66A3B6}" srcOrd="2" destOrd="0" parTransId="{7436D6D0-5223-41FA-B239-4F70FAF4BB00}" sibTransId="{EE4131F1-8DBA-4A62-8D0B-9ADBF2D05420}"/>
    <dgm:cxn modelId="{F2B52629-CD93-4D98-95DE-BBB61B5730E7}" type="presOf" srcId="{B2F58772-4D8F-4401-AC5A-E69FC830BEB8}" destId="{4F13A7F7-F2B2-4AA1-9427-754434154BDB}" srcOrd="0" destOrd="0" presId="urn:microsoft.com/office/officeart/2005/8/layout/vList5"/>
    <dgm:cxn modelId="{B3D5623E-772E-425A-84CC-25797FCED5DC}" srcId="{DFF19845-3F02-46E2-8CCD-275090853FCF}" destId="{E5307D17-39BC-4803-A5C7-C347DC771053}" srcOrd="2" destOrd="0" parTransId="{9D666056-55BE-4E12-B69F-F53DCF81AA5F}" sibTransId="{8A4AF429-1C83-4240-BD86-EE5818D254FE}"/>
    <dgm:cxn modelId="{263E515B-D3E4-4C4A-8C32-4BDDF5C23492}" type="presOf" srcId="{E5307D17-39BC-4803-A5C7-C347DC771053}" destId="{59EACE0E-528E-426E-A607-E2A96E883D63}" srcOrd="0" destOrd="2" presId="urn:microsoft.com/office/officeart/2005/8/layout/vList5"/>
    <dgm:cxn modelId="{0A67F85B-4C97-47AF-BF7C-EA4EB150891E}" srcId="{DFF19845-3F02-46E2-8CCD-275090853FCF}" destId="{F217A8B8-E2DA-4B71-9383-817AD588EE9B}" srcOrd="0" destOrd="0" parTransId="{8CA30F3E-C290-4646-90A6-7D41D0A86C34}" sibTransId="{04A2DE1E-3693-44CB-9AC5-E56B4D386424}"/>
    <dgm:cxn modelId="{373FDA62-842A-41CC-8464-1B9D7420B48C}" type="presOf" srcId="{60D97C7D-63E6-4766-A419-656A4A264DB1}" destId="{4F13A7F7-F2B2-4AA1-9427-754434154BDB}" srcOrd="0" destOrd="2" presId="urn:microsoft.com/office/officeart/2005/8/layout/vList5"/>
    <dgm:cxn modelId="{8464FA50-8DF1-4E76-B7AC-56B00E20600D}" srcId="{959CEB50-7555-4D0A-BA99-0B142C2F4D8B}" destId="{E280A7D7-1824-416E-B07F-6EEAFED81D70}" srcOrd="0" destOrd="0" parTransId="{68EBEE14-7C55-4D11-B517-A6216B50256D}" sibTransId="{1F3ADF13-C8BD-4113-8944-31BF18BC6BC5}"/>
    <dgm:cxn modelId="{6C6F1675-6D81-494E-824B-352ED83B98E8}" type="presOf" srcId="{EE313B5A-6D2F-44D3-82D4-EC94BB742BD6}" destId="{4F13A7F7-F2B2-4AA1-9427-754434154BDB}" srcOrd="0" destOrd="1" presId="urn:microsoft.com/office/officeart/2005/8/layout/vList5"/>
    <dgm:cxn modelId="{1B32AF55-2D08-49F6-BF7A-02E17F4B5165}" srcId="{196C1965-0DB5-460F-9F0E-15C7D9178D55}" destId="{B2F58772-4D8F-4401-AC5A-E69FC830BEB8}" srcOrd="0" destOrd="0" parTransId="{E05FEF55-2B15-460A-838A-A1931F8041B4}" sibTransId="{F0132117-A872-4805-A99C-BB533371C297}"/>
    <dgm:cxn modelId="{18EFE255-BAF5-4557-935F-FA5207905F82}" type="presOf" srcId="{DC47E2EE-EC67-43CE-86F8-059265EDCC39}" destId="{B1E92F55-261A-46F9-AD31-DCC19194ED18}" srcOrd="0" destOrd="0" presId="urn:microsoft.com/office/officeart/2005/8/layout/vList5"/>
    <dgm:cxn modelId="{A7116A86-08A4-4261-AA3F-F10B2A8BA100}" type="presOf" srcId="{AF71B3F7-CBC3-4C67-B143-D7A9EA66A3B6}" destId="{DD663AFF-EB15-4FD8-B815-AA715B2922A0}" srcOrd="0" destOrd="2" presId="urn:microsoft.com/office/officeart/2005/8/layout/vList5"/>
    <dgm:cxn modelId="{A3481A95-9B46-4446-B568-575D6F04F522}" type="presOf" srcId="{E292414F-254E-49D7-8286-F42E11B9B49E}" destId="{DD663AFF-EB15-4FD8-B815-AA715B2922A0}" srcOrd="0" destOrd="1" presId="urn:microsoft.com/office/officeart/2005/8/layout/vList5"/>
    <dgm:cxn modelId="{AFDC79A2-CC71-4008-8043-915B75A64181}" srcId="{959CEB50-7555-4D0A-BA99-0B142C2F4D8B}" destId="{E292414F-254E-49D7-8286-F42E11B9B49E}" srcOrd="1" destOrd="0" parTransId="{D2C9B8FE-D2AF-4902-8616-4FEEF1352DAC}" sibTransId="{93CBE499-D1DF-4CB5-933C-C6BD2678A5F7}"/>
    <dgm:cxn modelId="{469C93A4-84F0-4729-827B-2A78FCA89C81}" type="presOf" srcId="{DFF19845-3F02-46E2-8CCD-275090853FCF}" destId="{61E96B9F-BA6A-44DA-9531-6D33C2A792FF}" srcOrd="0" destOrd="0" presId="urn:microsoft.com/office/officeart/2005/8/layout/vList5"/>
    <dgm:cxn modelId="{F23E33BC-8B2F-42F8-8343-1AE03720FED9}" srcId="{DC47E2EE-EC67-43CE-86F8-059265EDCC39}" destId="{196C1965-0DB5-460F-9F0E-15C7D9178D55}" srcOrd="0" destOrd="0" parTransId="{430E6985-498A-4546-A7D5-70763ED43FC8}" sibTransId="{F9C055F9-E60A-42CD-9CF7-334AB9224F06}"/>
    <dgm:cxn modelId="{98AD96C0-847E-424B-ABF3-1F599CCC0E1A}" srcId="{DC47E2EE-EC67-43CE-86F8-059265EDCC39}" destId="{959CEB50-7555-4D0A-BA99-0B142C2F4D8B}" srcOrd="1" destOrd="0" parTransId="{B0293310-4BB0-41AD-B4F0-7545822D4159}" sibTransId="{4AE6B2BC-8A4E-4CBE-853E-4148BFACD341}"/>
    <dgm:cxn modelId="{E04564C5-5CA6-4CF4-8155-4A8430E5A371}" type="presOf" srcId="{E280A7D7-1824-416E-B07F-6EEAFED81D70}" destId="{DD663AFF-EB15-4FD8-B815-AA715B2922A0}" srcOrd="0" destOrd="0" presId="urn:microsoft.com/office/officeart/2005/8/layout/vList5"/>
    <dgm:cxn modelId="{CA8B08C7-FC4B-4816-8BDC-B20B2CD67CFA}" srcId="{DC47E2EE-EC67-43CE-86F8-059265EDCC39}" destId="{DFF19845-3F02-46E2-8CCD-275090853FCF}" srcOrd="2" destOrd="0" parTransId="{42EBF65C-9FE0-4168-AFBE-BF7F82DD9CF5}" sibTransId="{C1A93A42-9F08-4E0C-A15F-AF1541741AA7}"/>
    <dgm:cxn modelId="{5CAEB1E5-192A-4453-A5F1-AC326E845599}" srcId="{196C1965-0DB5-460F-9F0E-15C7D9178D55}" destId="{60D97C7D-63E6-4766-A419-656A4A264DB1}" srcOrd="2" destOrd="0" parTransId="{D7D7EC84-A94F-44C6-A510-EE49A6C57F47}" sibTransId="{52190E19-4114-49F8-BA6D-799E99800BE6}"/>
    <dgm:cxn modelId="{ABF905EA-4561-43C9-86B1-F33559BAA53C}" srcId="{DFF19845-3F02-46E2-8CCD-275090853FCF}" destId="{C6D5768E-3522-4BCB-9F1F-193A458E05B9}" srcOrd="1" destOrd="0" parTransId="{64DDA013-60E6-4D26-8CCE-FE23F65869D9}" sibTransId="{DE7EA8DC-60AA-456A-9B43-AFC4E7783E1B}"/>
    <dgm:cxn modelId="{FBF21FF6-3B5C-4C03-A48F-EE5ABA2923F0}" type="presOf" srcId="{959CEB50-7555-4D0A-BA99-0B142C2F4D8B}" destId="{178DE257-F9D8-4E3E-A1CA-7EC4CC774B84}" srcOrd="0" destOrd="0" presId="urn:microsoft.com/office/officeart/2005/8/layout/vList5"/>
    <dgm:cxn modelId="{D2F517AE-C325-4952-89BD-6A658D840768}" type="presParOf" srcId="{B1E92F55-261A-46F9-AD31-DCC19194ED18}" destId="{8A03991D-E181-428D-AEA4-9E1944664757}" srcOrd="0" destOrd="0" presId="urn:microsoft.com/office/officeart/2005/8/layout/vList5"/>
    <dgm:cxn modelId="{C54AA4EC-D333-4F81-8FB1-DE71B9FF0FB4}" type="presParOf" srcId="{8A03991D-E181-428D-AEA4-9E1944664757}" destId="{778F763D-7DFF-48FA-B5BD-E56A1025A5F5}" srcOrd="0" destOrd="0" presId="urn:microsoft.com/office/officeart/2005/8/layout/vList5"/>
    <dgm:cxn modelId="{0557F2D6-FDB3-47C7-BD30-42BC62802DF4}" type="presParOf" srcId="{8A03991D-E181-428D-AEA4-9E1944664757}" destId="{4F13A7F7-F2B2-4AA1-9427-754434154BDB}" srcOrd="1" destOrd="0" presId="urn:microsoft.com/office/officeart/2005/8/layout/vList5"/>
    <dgm:cxn modelId="{5BEA53A7-C818-4436-942B-8AB9DF05B3FD}" type="presParOf" srcId="{B1E92F55-261A-46F9-AD31-DCC19194ED18}" destId="{24668648-8D7D-4DC1-9724-32A00E0F0EC5}" srcOrd="1" destOrd="0" presId="urn:microsoft.com/office/officeart/2005/8/layout/vList5"/>
    <dgm:cxn modelId="{14B36C22-67DE-4477-A084-839F88442635}" type="presParOf" srcId="{B1E92F55-261A-46F9-AD31-DCC19194ED18}" destId="{6CD03288-F6D8-41AC-A01E-9C2777B6EBF6}" srcOrd="2" destOrd="0" presId="urn:microsoft.com/office/officeart/2005/8/layout/vList5"/>
    <dgm:cxn modelId="{F85E31E6-D694-444E-816A-BEBC1113B67A}" type="presParOf" srcId="{6CD03288-F6D8-41AC-A01E-9C2777B6EBF6}" destId="{178DE257-F9D8-4E3E-A1CA-7EC4CC774B84}" srcOrd="0" destOrd="0" presId="urn:microsoft.com/office/officeart/2005/8/layout/vList5"/>
    <dgm:cxn modelId="{8886FC1D-1504-4B95-AF7F-D77343692CC6}" type="presParOf" srcId="{6CD03288-F6D8-41AC-A01E-9C2777B6EBF6}" destId="{DD663AFF-EB15-4FD8-B815-AA715B2922A0}" srcOrd="1" destOrd="0" presId="urn:microsoft.com/office/officeart/2005/8/layout/vList5"/>
    <dgm:cxn modelId="{82F8A09F-C55D-46A1-875D-AD7CCE326626}" type="presParOf" srcId="{B1E92F55-261A-46F9-AD31-DCC19194ED18}" destId="{29AC2039-D2FE-4728-A46C-C90EE40CA0F7}" srcOrd="3" destOrd="0" presId="urn:microsoft.com/office/officeart/2005/8/layout/vList5"/>
    <dgm:cxn modelId="{0F32836E-E472-48C8-96DC-2F2B8D431501}" type="presParOf" srcId="{B1E92F55-261A-46F9-AD31-DCC19194ED18}" destId="{36871EB8-D098-440B-A87F-3B8B1831F5C4}" srcOrd="4" destOrd="0" presId="urn:microsoft.com/office/officeart/2005/8/layout/vList5"/>
    <dgm:cxn modelId="{FC8907C4-7F8D-426F-BF66-DBFFA7F54727}" type="presParOf" srcId="{36871EB8-D098-440B-A87F-3B8B1831F5C4}" destId="{61E96B9F-BA6A-44DA-9531-6D33C2A792FF}" srcOrd="0" destOrd="0" presId="urn:microsoft.com/office/officeart/2005/8/layout/vList5"/>
    <dgm:cxn modelId="{9A6281C0-4C9B-4221-91BB-274851461C38}" type="presParOf" srcId="{36871EB8-D098-440B-A87F-3B8B1831F5C4}" destId="{59EACE0E-528E-426E-A607-E2A96E883D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47E2EE-EC67-43CE-86F8-059265EDCC3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96C1965-0DB5-460F-9F0E-15C7D9178D55}">
      <dgm:prSet phldrT="[Текст]"/>
      <dgm:spPr/>
      <dgm:t>
        <a:bodyPr/>
        <a:lstStyle/>
        <a:p>
          <a:r>
            <a:rPr lang="ru-RU" dirty="0"/>
            <a:t>Доступ к услугам</a:t>
          </a:r>
        </a:p>
      </dgm:t>
    </dgm:pt>
    <dgm:pt modelId="{430E6985-498A-4546-A7D5-70763ED43FC8}" type="parTrans" cxnId="{F23E33BC-8B2F-42F8-8343-1AE03720FED9}">
      <dgm:prSet/>
      <dgm:spPr/>
      <dgm:t>
        <a:bodyPr/>
        <a:lstStyle/>
        <a:p>
          <a:endParaRPr lang="ru-RU"/>
        </a:p>
      </dgm:t>
    </dgm:pt>
    <dgm:pt modelId="{F9C055F9-E60A-42CD-9CF7-334AB9224F06}" type="sibTrans" cxnId="{F23E33BC-8B2F-42F8-8343-1AE03720FED9}">
      <dgm:prSet/>
      <dgm:spPr/>
      <dgm:t>
        <a:bodyPr/>
        <a:lstStyle/>
        <a:p>
          <a:endParaRPr lang="ru-RU"/>
        </a:p>
      </dgm:t>
    </dgm:pt>
    <dgm:pt modelId="{B2F58772-4D8F-4401-AC5A-E69FC830BEB8}">
      <dgm:prSet phldrT="[Текст]"/>
      <dgm:spPr/>
      <dgm:t>
        <a:bodyPr/>
        <a:lstStyle/>
        <a:p>
          <a:r>
            <a:rPr lang="ru-RU" dirty="0"/>
            <a:t>Собрана и проанализирована информация, подготовлен и опубликован отчет с ключевыми результатами мониторинга. Отчет переведен и распространен среди заинтересованных сторон.</a:t>
          </a:r>
        </a:p>
      </dgm:t>
    </dgm:pt>
    <dgm:pt modelId="{E05FEF55-2B15-460A-838A-A1931F8041B4}" type="parTrans" cxnId="{1B32AF55-2D08-49F6-BF7A-02E17F4B5165}">
      <dgm:prSet/>
      <dgm:spPr/>
      <dgm:t>
        <a:bodyPr/>
        <a:lstStyle/>
        <a:p>
          <a:endParaRPr lang="ru-RU"/>
        </a:p>
      </dgm:t>
    </dgm:pt>
    <dgm:pt modelId="{F0132117-A872-4805-A99C-BB533371C297}" type="sibTrans" cxnId="{1B32AF55-2D08-49F6-BF7A-02E17F4B5165}">
      <dgm:prSet/>
      <dgm:spPr/>
      <dgm:t>
        <a:bodyPr/>
        <a:lstStyle/>
        <a:p>
          <a:endParaRPr lang="ru-RU"/>
        </a:p>
      </dgm:t>
    </dgm:pt>
    <dgm:pt modelId="{EE313B5A-6D2F-44D3-82D4-EC94BB742BD6}">
      <dgm:prSet phldrT="[Текст]"/>
      <dgm:spPr/>
      <dgm:t>
        <a:bodyPr/>
        <a:lstStyle/>
        <a:p>
          <a:r>
            <a:rPr lang="ru-RU" dirty="0"/>
            <a:t>Опубликован </a:t>
          </a:r>
          <a:r>
            <a:rPr lang="ru-RU" dirty="0" err="1"/>
            <a:t>полиси-бриф</a:t>
          </a:r>
          <a:r>
            <a:rPr lang="ru-RU" dirty="0"/>
            <a:t> с рекомендациями, лица, ответственные за принятие решений, проинформированы о проблемах ключевых групп в сфере доступа к услугам в связи с ВИЧ. </a:t>
          </a:r>
        </a:p>
      </dgm:t>
    </dgm:pt>
    <dgm:pt modelId="{B9F124F5-A537-4746-824C-0790CFC7FD8C}" type="parTrans" cxnId="{13DC3611-3A8F-4B3D-B2AE-8264CD5376A9}">
      <dgm:prSet/>
      <dgm:spPr/>
      <dgm:t>
        <a:bodyPr/>
        <a:lstStyle/>
        <a:p>
          <a:endParaRPr lang="ru-RU"/>
        </a:p>
      </dgm:t>
    </dgm:pt>
    <dgm:pt modelId="{58FF4DA4-01DB-4E3A-AA0A-80606E6ACAA1}" type="sibTrans" cxnId="{13DC3611-3A8F-4B3D-B2AE-8264CD5376A9}">
      <dgm:prSet/>
      <dgm:spPr/>
      <dgm:t>
        <a:bodyPr/>
        <a:lstStyle/>
        <a:p>
          <a:endParaRPr lang="ru-RU"/>
        </a:p>
      </dgm:t>
    </dgm:pt>
    <dgm:pt modelId="{959CEB50-7555-4D0A-BA99-0B142C2F4D8B}">
      <dgm:prSet phldrT="[Текст]"/>
      <dgm:spPr/>
      <dgm:t>
        <a:bodyPr/>
        <a:lstStyle/>
        <a:p>
          <a:r>
            <a:rPr lang="ru-RU" dirty="0"/>
            <a:t>Бюджетная </a:t>
          </a:r>
          <a:r>
            <a:rPr lang="ru-RU" dirty="0" err="1"/>
            <a:t>адвокация</a:t>
          </a:r>
          <a:endParaRPr lang="ru-RU" dirty="0"/>
        </a:p>
      </dgm:t>
    </dgm:pt>
    <dgm:pt modelId="{B0293310-4BB0-41AD-B4F0-7545822D4159}" type="parTrans" cxnId="{98AD96C0-847E-424B-ABF3-1F599CCC0E1A}">
      <dgm:prSet/>
      <dgm:spPr/>
      <dgm:t>
        <a:bodyPr/>
        <a:lstStyle/>
        <a:p>
          <a:endParaRPr lang="ru-RU"/>
        </a:p>
      </dgm:t>
    </dgm:pt>
    <dgm:pt modelId="{4AE6B2BC-8A4E-4CBE-853E-4148BFACD341}" type="sibTrans" cxnId="{98AD96C0-847E-424B-ABF3-1F599CCC0E1A}">
      <dgm:prSet/>
      <dgm:spPr/>
      <dgm:t>
        <a:bodyPr/>
        <a:lstStyle/>
        <a:p>
          <a:endParaRPr lang="ru-RU"/>
        </a:p>
      </dgm:t>
    </dgm:pt>
    <dgm:pt modelId="{E292414F-254E-49D7-8286-F42E11B9B49E}">
      <dgm:prSet phldrT="[Текст]"/>
      <dgm:spPr/>
      <dgm:t>
        <a:bodyPr/>
        <a:lstStyle/>
        <a:p>
          <a:r>
            <a:rPr lang="ru-RU" dirty="0"/>
            <a:t>Повышение осведомленности о случаях, связанных с нарушениями прав человека и дискриминацией, с которыми сталкиваются ЛЖВ и ключевые группы населения при получении услуг в связи с ВИЧ </a:t>
          </a:r>
        </a:p>
      </dgm:t>
    </dgm:pt>
    <dgm:pt modelId="{D2C9B8FE-D2AF-4902-8616-4FEEF1352DAC}" type="parTrans" cxnId="{AFDC79A2-CC71-4008-8043-915B75A64181}">
      <dgm:prSet/>
      <dgm:spPr/>
      <dgm:t>
        <a:bodyPr/>
        <a:lstStyle/>
        <a:p>
          <a:endParaRPr lang="ru-RU"/>
        </a:p>
      </dgm:t>
    </dgm:pt>
    <dgm:pt modelId="{93CBE499-D1DF-4CB5-933C-C6BD2678A5F7}" type="sibTrans" cxnId="{AFDC79A2-CC71-4008-8043-915B75A64181}">
      <dgm:prSet/>
      <dgm:spPr/>
      <dgm:t>
        <a:bodyPr/>
        <a:lstStyle/>
        <a:p>
          <a:endParaRPr lang="ru-RU"/>
        </a:p>
      </dgm:t>
    </dgm:pt>
    <dgm:pt modelId="{AF71B3F7-CBC3-4C67-B143-D7A9EA66A3B6}">
      <dgm:prSet phldrT="[Текст]"/>
      <dgm:spPr/>
      <dgm:t>
        <a:bodyPr/>
        <a:lstStyle/>
        <a:p>
          <a:r>
            <a:rPr lang="ru-RU" dirty="0"/>
            <a:t>Заинтересованные стороны проинформированы о докладе и имеют возможность использовать его в своей дальнейшей деятельности.</a:t>
          </a:r>
        </a:p>
      </dgm:t>
    </dgm:pt>
    <dgm:pt modelId="{7436D6D0-5223-41FA-B239-4F70FAF4BB00}" type="parTrans" cxnId="{4A995923-D28C-4854-B4F2-9403A31ABFA5}">
      <dgm:prSet/>
      <dgm:spPr/>
      <dgm:t>
        <a:bodyPr/>
        <a:lstStyle/>
        <a:p>
          <a:endParaRPr lang="ru-RU"/>
        </a:p>
      </dgm:t>
    </dgm:pt>
    <dgm:pt modelId="{EE4131F1-8DBA-4A62-8D0B-9ADBF2D05420}" type="sibTrans" cxnId="{4A995923-D28C-4854-B4F2-9403A31ABFA5}">
      <dgm:prSet/>
      <dgm:spPr/>
      <dgm:t>
        <a:bodyPr/>
        <a:lstStyle/>
        <a:p>
          <a:endParaRPr lang="ru-RU"/>
        </a:p>
      </dgm:t>
    </dgm:pt>
    <dgm:pt modelId="{DFF19845-3F02-46E2-8CCD-275090853FCF}">
      <dgm:prSet phldrT="[Текст]"/>
      <dgm:spPr/>
      <dgm:t>
        <a:bodyPr/>
        <a:lstStyle/>
        <a:p>
          <a:r>
            <a:rPr lang="ru-RU" dirty="0"/>
            <a:t>Развитие сообществ</a:t>
          </a:r>
        </a:p>
      </dgm:t>
    </dgm:pt>
    <dgm:pt modelId="{42EBF65C-9FE0-4168-AFBE-BF7F82DD9CF5}" type="parTrans" cxnId="{CA8B08C7-FC4B-4816-8BDC-B20B2CD67CFA}">
      <dgm:prSet/>
      <dgm:spPr/>
      <dgm:t>
        <a:bodyPr/>
        <a:lstStyle/>
        <a:p>
          <a:endParaRPr lang="ru-RU"/>
        </a:p>
      </dgm:t>
    </dgm:pt>
    <dgm:pt modelId="{C1A93A42-9F08-4E0C-A15F-AF1541741AA7}" type="sibTrans" cxnId="{CA8B08C7-FC4B-4816-8BDC-B20B2CD67CFA}">
      <dgm:prSet/>
      <dgm:spPr/>
      <dgm:t>
        <a:bodyPr/>
        <a:lstStyle/>
        <a:p>
          <a:endParaRPr lang="ru-RU"/>
        </a:p>
      </dgm:t>
    </dgm:pt>
    <dgm:pt modelId="{F217A8B8-E2DA-4B71-9383-817AD588EE9B}">
      <dgm:prSet phldrT="[Текст]"/>
      <dgm:spPr/>
      <dgm:t>
        <a:bodyPr/>
        <a:lstStyle/>
        <a:p>
          <a:r>
            <a:rPr lang="ru-RU" dirty="0"/>
            <a:t>активисты от сообществ обучены и проводят интервью с представителями своих сообществ (интервью с участием 100 МСМ и транс* людей, 75 ЛЖВ и 50 ЛУИН).</a:t>
          </a:r>
        </a:p>
      </dgm:t>
    </dgm:pt>
    <dgm:pt modelId="{8CA30F3E-C290-4646-90A6-7D41D0A86C34}" type="parTrans" cxnId="{0A67F85B-4C97-47AF-BF7C-EA4EB150891E}">
      <dgm:prSet/>
      <dgm:spPr/>
      <dgm:t>
        <a:bodyPr/>
        <a:lstStyle/>
        <a:p>
          <a:endParaRPr lang="ru-RU"/>
        </a:p>
      </dgm:t>
    </dgm:pt>
    <dgm:pt modelId="{04A2DE1E-3693-44CB-9AC5-E56B4D386424}" type="sibTrans" cxnId="{0A67F85B-4C97-47AF-BF7C-EA4EB150891E}">
      <dgm:prSet/>
      <dgm:spPr/>
      <dgm:t>
        <a:bodyPr/>
        <a:lstStyle/>
        <a:p>
          <a:endParaRPr lang="ru-RU"/>
        </a:p>
      </dgm:t>
    </dgm:pt>
    <dgm:pt modelId="{C6D5768E-3522-4BCB-9F1F-193A458E05B9}">
      <dgm:prSet phldrT="[Текст]"/>
      <dgm:spPr/>
      <dgm:t>
        <a:bodyPr/>
        <a:lstStyle/>
        <a:p>
          <a:endParaRPr lang="ru-RU" dirty="0"/>
        </a:p>
      </dgm:t>
    </dgm:pt>
    <dgm:pt modelId="{64DDA013-60E6-4D26-8CCE-FE23F65869D9}" type="parTrans" cxnId="{ABF905EA-4561-43C9-86B1-F33559BAA53C}">
      <dgm:prSet/>
      <dgm:spPr/>
      <dgm:t>
        <a:bodyPr/>
        <a:lstStyle/>
        <a:p>
          <a:endParaRPr lang="ru-RU"/>
        </a:p>
      </dgm:t>
    </dgm:pt>
    <dgm:pt modelId="{DE7EA8DC-60AA-456A-9B43-AFC4E7783E1B}" type="sibTrans" cxnId="{ABF905EA-4561-43C9-86B1-F33559BAA53C}">
      <dgm:prSet/>
      <dgm:spPr/>
      <dgm:t>
        <a:bodyPr/>
        <a:lstStyle/>
        <a:p>
          <a:endParaRPr lang="ru-RU"/>
        </a:p>
      </dgm:t>
    </dgm:pt>
    <dgm:pt modelId="{60D97C7D-63E6-4766-A419-656A4A264DB1}">
      <dgm:prSet phldrT="[Текст]"/>
      <dgm:spPr/>
      <dgm:t>
        <a:bodyPr/>
        <a:lstStyle/>
        <a:p>
          <a:endParaRPr lang="ru-RU" dirty="0"/>
        </a:p>
      </dgm:t>
    </dgm:pt>
    <dgm:pt modelId="{D7D7EC84-A94F-44C6-A510-EE49A6C57F47}" type="parTrans" cxnId="{5CAEB1E5-192A-4453-A5F1-AC326E845599}">
      <dgm:prSet/>
      <dgm:spPr/>
      <dgm:t>
        <a:bodyPr/>
        <a:lstStyle/>
        <a:p>
          <a:endParaRPr lang="ru-RU"/>
        </a:p>
      </dgm:t>
    </dgm:pt>
    <dgm:pt modelId="{52190E19-4114-49F8-BA6D-799E99800BE6}" type="sibTrans" cxnId="{5CAEB1E5-192A-4453-A5F1-AC326E845599}">
      <dgm:prSet/>
      <dgm:spPr/>
      <dgm:t>
        <a:bodyPr/>
        <a:lstStyle/>
        <a:p>
          <a:endParaRPr lang="ru-RU"/>
        </a:p>
      </dgm:t>
    </dgm:pt>
    <dgm:pt modelId="{FF8DAE09-A9B9-443E-BE7E-3576A8899569}">
      <dgm:prSet phldrT="[Текст]"/>
      <dgm:spPr/>
      <dgm:t>
        <a:bodyPr/>
        <a:lstStyle/>
        <a:p>
          <a:endParaRPr lang="ru-RU" dirty="0"/>
        </a:p>
      </dgm:t>
    </dgm:pt>
    <dgm:pt modelId="{CAC2CC47-EB51-4918-A01B-5D479C96635D}" type="parTrans" cxnId="{120F4C53-43ED-48E6-9212-6D034113A22C}">
      <dgm:prSet/>
      <dgm:spPr/>
      <dgm:t>
        <a:bodyPr/>
        <a:lstStyle/>
        <a:p>
          <a:endParaRPr lang="ru-RU"/>
        </a:p>
      </dgm:t>
    </dgm:pt>
    <dgm:pt modelId="{86C7277C-742A-40E7-A9EE-4A692E059FEF}" type="sibTrans" cxnId="{120F4C53-43ED-48E6-9212-6D034113A22C}">
      <dgm:prSet/>
      <dgm:spPr/>
      <dgm:t>
        <a:bodyPr/>
        <a:lstStyle/>
        <a:p>
          <a:endParaRPr lang="ru-RU"/>
        </a:p>
      </dgm:t>
    </dgm:pt>
    <dgm:pt modelId="{E5307D17-39BC-4803-A5C7-C347DC771053}">
      <dgm:prSet phldrT="[Текст]"/>
      <dgm:spPr/>
      <dgm:t>
        <a:bodyPr/>
        <a:lstStyle/>
        <a:p>
          <a:endParaRPr lang="ru-RU" dirty="0"/>
        </a:p>
      </dgm:t>
    </dgm:pt>
    <dgm:pt modelId="{9D666056-55BE-4E12-B69F-F53DCF81AA5F}" type="parTrans" cxnId="{B3D5623E-772E-425A-84CC-25797FCED5DC}">
      <dgm:prSet/>
      <dgm:spPr/>
      <dgm:t>
        <a:bodyPr/>
        <a:lstStyle/>
        <a:p>
          <a:endParaRPr lang="ru-RU"/>
        </a:p>
      </dgm:t>
    </dgm:pt>
    <dgm:pt modelId="{8A4AF429-1C83-4240-BD86-EE5818D254FE}" type="sibTrans" cxnId="{B3D5623E-772E-425A-84CC-25797FCED5DC}">
      <dgm:prSet/>
      <dgm:spPr/>
      <dgm:t>
        <a:bodyPr/>
        <a:lstStyle/>
        <a:p>
          <a:endParaRPr lang="ru-RU"/>
        </a:p>
      </dgm:t>
    </dgm:pt>
    <dgm:pt modelId="{B1E92F55-261A-46F9-AD31-DCC19194ED18}" type="pres">
      <dgm:prSet presAssocID="{DC47E2EE-EC67-43CE-86F8-059265EDCC39}" presName="Name0" presStyleCnt="0">
        <dgm:presLayoutVars>
          <dgm:dir/>
          <dgm:animLvl val="lvl"/>
          <dgm:resizeHandles val="exact"/>
        </dgm:presLayoutVars>
      </dgm:prSet>
      <dgm:spPr/>
    </dgm:pt>
    <dgm:pt modelId="{8A03991D-E181-428D-AEA4-9E1944664757}" type="pres">
      <dgm:prSet presAssocID="{196C1965-0DB5-460F-9F0E-15C7D9178D55}" presName="linNode" presStyleCnt="0"/>
      <dgm:spPr/>
    </dgm:pt>
    <dgm:pt modelId="{778F763D-7DFF-48FA-B5BD-E56A1025A5F5}" type="pres">
      <dgm:prSet presAssocID="{196C1965-0DB5-460F-9F0E-15C7D9178D5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F13A7F7-F2B2-4AA1-9427-754434154BDB}" type="pres">
      <dgm:prSet presAssocID="{196C1965-0DB5-460F-9F0E-15C7D9178D55}" presName="descendantText" presStyleLbl="alignAccFollowNode1" presStyleIdx="0" presStyleCnt="3">
        <dgm:presLayoutVars>
          <dgm:bulletEnabled val="1"/>
        </dgm:presLayoutVars>
      </dgm:prSet>
      <dgm:spPr/>
    </dgm:pt>
    <dgm:pt modelId="{24668648-8D7D-4DC1-9724-32A00E0F0EC5}" type="pres">
      <dgm:prSet presAssocID="{F9C055F9-E60A-42CD-9CF7-334AB9224F06}" presName="sp" presStyleCnt="0"/>
      <dgm:spPr/>
    </dgm:pt>
    <dgm:pt modelId="{6CD03288-F6D8-41AC-A01E-9C2777B6EBF6}" type="pres">
      <dgm:prSet presAssocID="{959CEB50-7555-4D0A-BA99-0B142C2F4D8B}" presName="linNode" presStyleCnt="0"/>
      <dgm:spPr/>
    </dgm:pt>
    <dgm:pt modelId="{178DE257-F9D8-4E3E-A1CA-7EC4CC774B84}" type="pres">
      <dgm:prSet presAssocID="{959CEB50-7555-4D0A-BA99-0B142C2F4D8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D663AFF-EB15-4FD8-B815-AA715B2922A0}" type="pres">
      <dgm:prSet presAssocID="{959CEB50-7555-4D0A-BA99-0B142C2F4D8B}" presName="descendantText" presStyleLbl="alignAccFollowNode1" presStyleIdx="1" presStyleCnt="3">
        <dgm:presLayoutVars>
          <dgm:bulletEnabled val="1"/>
        </dgm:presLayoutVars>
      </dgm:prSet>
      <dgm:spPr/>
    </dgm:pt>
    <dgm:pt modelId="{29AC2039-D2FE-4728-A46C-C90EE40CA0F7}" type="pres">
      <dgm:prSet presAssocID="{4AE6B2BC-8A4E-4CBE-853E-4148BFACD341}" presName="sp" presStyleCnt="0"/>
      <dgm:spPr/>
    </dgm:pt>
    <dgm:pt modelId="{36871EB8-D098-440B-A87F-3B8B1831F5C4}" type="pres">
      <dgm:prSet presAssocID="{DFF19845-3F02-46E2-8CCD-275090853FCF}" presName="linNode" presStyleCnt="0"/>
      <dgm:spPr/>
    </dgm:pt>
    <dgm:pt modelId="{61E96B9F-BA6A-44DA-9531-6D33C2A792FF}" type="pres">
      <dgm:prSet presAssocID="{DFF19845-3F02-46E2-8CCD-275090853FC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9EACE0E-528E-426E-A607-E2A96E883D63}" type="pres">
      <dgm:prSet presAssocID="{DFF19845-3F02-46E2-8CCD-275090853FC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9191F0C-AC26-47C6-92D7-FD19BDF09D29}" type="presOf" srcId="{F217A8B8-E2DA-4B71-9383-817AD588EE9B}" destId="{59EACE0E-528E-426E-A607-E2A96E883D63}" srcOrd="0" destOrd="0" presId="urn:microsoft.com/office/officeart/2005/8/layout/vList5"/>
    <dgm:cxn modelId="{13DC3611-3A8F-4B3D-B2AE-8264CD5376A9}" srcId="{196C1965-0DB5-460F-9F0E-15C7D9178D55}" destId="{EE313B5A-6D2F-44D3-82D4-EC94BB742BD6}" srcOrd="1" destOrd="0" parTransId="{B9F124F5-A537-4746-824C-0790CFC7FD8C}" sibTransId="{58FF4DA4-01DB-4E3A-AA0A-80606E6ACAA1}"/>
    <dgm:cxn modelId="{58B64F1E-99F2-4642-BBE4-9FFB498DBB63}" type="presOf" srcId="{196C1965-0DB5-460F-9F0E-15C7D9178D55}" destId="{778F763D-7DFF-48FA-B5BD-E56A1025A5F5}" srcOrd="0" destOrd="0" presId="urn:microsoft.com/office/officeart/2005/8/layout/vList5"/>
    <dgm:cxn modelId="{CBD61D23-7237-4C0B-BF94-1DC5548A1AC7}" type="presOf" srcId="{C6D5768E-3522-4BCB-9F1F-193A458E05B9}" destId="{59EACE0E-528E-426E-A607-E2A96E883D63}" srcOrd="0" destOrd="1" presId="urn:microsoft.com/office/officeart/2005/8/layout/vList5"/>
    <dgm:cxn modelId="{4A995923-D28C-4854-B4F2-9403A31ABFA5}" srcId="{959CEB50-7555-4D0A-BA99-0B142C2F4D8B}" destId="{AF71B3F7-CBC3-4C67-B143-D7A9EA66A3B6}" srcOrd="1" destOrd="0" parTransId="{7436D6D0-5223-41FA-B239-4F70FAF4BB00}" sibTransId="{EE4131F1-8DBA-4A62-8D0B-9ADBF2D05420}"/>
    <dgm:cxn modelId="{F2B52629-CD93-4D98-95DE-BBB61B5730E7}" type="presOf" srcId="{B2F58772-4D8F-4401-AC5A-E69FC830BEB8}" destId="{4F13A7F7-F2B2-4AA1-9427-754434154BDB}" srcOrd="0" destOrd="0" presId="urn:microsoft.com/office/officeart/2005/8/layout/vList5"/>
    <dgm:cxn modelId="{B3D5623E-772E-425A-84CC-25797FCED5DC}" srcId="{DFF19845-3F02-46E2-8CCD-275090853FCF}" destId="{E5307D17-39BC-4803-A5C7-C347DC771053}" srcOrd="2" destOrd="0" parTransId="{9D666056-55BE-4E12-B69F-F53DCF81AA5F}" sibTransId="{8A4AF429-1C83-4240-BD86-EE5818D254FE}"/>
    <dgm:cxn modelId="{263E515B-D3E4-4C4A-8C32-4BDDF5C23492}" type="presOf" srcId="{E5307D17-39BC-4803-A5C7-C347DC771053}" destId="{59EACE0E-528E-426E-A607-E2A96E883D63}" srcOrd="0" destOrd="2" presId="urn:microsoft.com/office/officeart/2005/8/layout/vList5"/>
    <dgm:cxn modelId="{0A67F85B-4C97-47AF-BF7C-EA4EB150891E}" srcId="{DFF19845-3F02-46E2-8CCD-275090853FCF}" destId="{F217A8B8-E2DA-4B71-9383-817AD588EE9B}" srcOrd="0" destOrd="0" parTransId="{8CA30F3E-C290-4646-90A6-7D41D0A86C34}" sibTransId="{04A2DE1E-3693-44CB-9AC5-E56B4D386424}"/>
    <dgm:cxn modelId="{373FDA62-842A-41CC-8464-1B9D7420B48C}" type="presOf" srcId="{60D97C7D-63E6-4766-A419-656A4A264DB1}" destId="{4F13A7F7-F2B2-4AA1-9427-754434154BDB}" srcOrd="0" destOrd="2" presId="urn:microsoft.com/office/officeart/2005/8/layout/vList5"/>
    <dgm:cxn modelId="{120F4C53-43ED-48E6-9212-6D034113A22C}" srcId="{959CEB50-7555-4D0A-BA99-0B142C2F4D8B}" destId="{FF8DAE09-A9B9-443E-BE7E-3576A8899569}" srcOrd="2" destOrd="0" parTransId="{CAC2CC47-EB51-4918-A01B-5D479C96635D}" sibTransId="{86C7277C-742A-40E7-A9EE-4A692E059FEF}"/>
    <dgm:cxn modelId="{6C6F1675-6D81-494E-824B-352ED83B98E8}" type="presOf" srcId="{EE313B5A-6D2F-44D3-82D4-EC94BB742BD6}" destId="{4F13A7F7-F2B2-4AA1-9427-754434154BDB}" srcOrd="0" destOrd="1" presId="urn:microsoft.com/office/officeart/2005/8/layout/vList5"/>
    <dgm:cxn modelId="{24AB2E55-0852-47DD-A1A1-5FA0D98B5B8D}" type="presOf" srcId="{FF8DAE09-A9B9-443E-BE7E-3576A8899569}" destId="{DD663AFF-EB15-4FD8-B815-AA715B2922A0}" srcOrd="0" destOrd="2" presId="urn:microsoft.com/office/officeart/2005/8/layout/vList5"/>
    <dgm:cxn modelId="{1B32AF55-2D08-49F6-BF7A-02E17F4B5165}" srcId="{196C1965-0DB5-460F-9F0E-15C7D9178D55}" destId="{B2F58772-4D8F-4401-AC5A-E69FC830BEB8}" srcOrd="0" destOrd="0" parTransId="{E05FEF55-2B15-460A-838A-A1931F8041B4}" sibTransId="{F0132117-A872-4805-A99C-BB533371C297}"/>
    <dgm:cxn modelId="{18EFE255-BAF5-4557-935F-FA5207905F82}" type="presOf" srcId="{DC47E2EE-EC67-43CE-86F8-059265EDCC39}" destId="{B1E92F55-261A-46F9-AD31-DCC19194ED18}" srcOrd="0" destOrd="0" presId="urn:microsoft.com/office/officeart/2005/8/layout/vList5"/>
    <dgm:cxn modelId="{A7116A86-08A4-4261-AA3F-F10B2A8BA100}" type="presOf" srcId="{AF71B3F7-CBC3-4C67-B143-D7A9EA66A3B6}" destId="{DD663AFF-EB15-4FD8-B815-AA715B2922A0}" srcOrd="0" destOrd="1" presId="urn:microsoft.com/office/officeart/2005/8/layout/vList5"/>
    <dgm:cxn modelId="{A3481A95-9B46-4446-B568-575D6F04F522}" type="presOf" srcId="{E292414F-254E-49D7-8286-F42E11B9B49E}" destId="{DD663AFF-EB15-4FD8-B815-AA715B2922A0}" srcOrd="0" destOrd="0" presId="urn:microsoft.com/office/officeart/2005/8/layout/vList5"/>
    <dgm:cxn modelId="{AFDC79A2-CC71-4008-8043-915B75A64181}" srcId="{959CEB50-7555-4D0A-BA99-0B142C2F4D8B}" destId="{E292414F-254E-49D7-8286-F42E11B9B49E}" srcOrd="0" destOrd="0" parTransId="{D2C9B8FE-D2AF-4902-8616-4FEEF1352DAC}" sibTransId="{93CBE499-D1DF-4CB5-933C-C6BD2678A5F7}"/>
    <dgm:cxn modelId="{469C93A4-84F0-4729-827B-2A78FCA89C81}" type="presOf" srcId="{DFF19845-3F02-46E2-8CCD-275090853FCF}" destId="{61E96B9F-BA6A-44DA-9531-6D33C2A792FF}" srcOrd="0" destOrd="0" presId="urn:microsoft.com/office/officeart/2005/8/layout/vList5"/>
    <dgm:cxn modelId="{F23E33BC-8B2F-42F8-8343-1AE03720FED9}" srcId="{DC47E2EE-EC67-43CE-86F8-059265EDCC39}" destId="{196C1965-0DB5-460F-9F0E-15C7D9178D55}" srcOrd="0" destOrd="0" parTransId="{430E6985-498A-4546-A7D5-70763ED43FC8}" sibTransId="{F9C055F9-E60A-42CD-9CF7-334AB9224F06}"/>
    <dgm:cxn modelId="{98AD96C0-847E-424B-ABF3-1F599CCC0E1A}" srcId="{DC47E2EE-EC67-43CE-86F8-059265EDCC39}" destId="{959CEB50-7555-4D0A-BA99-0B142C2F4D8B}" srcOrd="1" destOrd="0" parTransId="{B0293310-4BB0-41AD-B4F0-7545822D4159}" sibTransId="{4AE6B2BC-8A4E-4CBE-853E-4148BFACD341}"/>
    <dgm:cxn modelId="{CA8B08C7-FC4B-4816-8BDC-B20B2CD67CFA}" srcId="{DC47E2EE-EC67-43CE-86F8-059265EDCC39}" destId="{DFF19845-3F02-46E2-8CCD-275090853FCF}" srcOrd="2" destOrd="0" parTransId="{42EBF65C-9FE0-4168-AFBE-BF7F82DD9CF5}" sibTransId="{C1A93A42-9F08-4E0C-A15F-AF1541741AA7}"/>
    <dgm:cxn modelId="{5CAEB1E5-192A-4453-A5F1-AC326E845599}" srcId="{196C1965-0DB5-460F-9F0E-15C7D9178D55}" destId="{60D97C7D-63E6-4766-A419-656A4A264DB1}" srcOrd="2" destOrd="0" parTransId="{D7D7EC84-A94F-44C6-A510-EE49A6C57F47}" sibTransId="{52190E19-4114-49F8-BA6D-799E99800BE6}"/>
    <dgm:cxn modelId="{ABF905EA-4561-43C9-86B1-F33559BAA53C}" srcId="{DFF19845-3F02-46E2-8CCD-275090853FCF}" destId="{C6D5768E-3522-4BCB-9F1F-193A458E05B9}" srcOrd="1" destOrd="0" parTransId="{64DDA013-60E6-4D26-8CCE-FE23F65869D9}" sibTransId="{DE7EA8DC-60AA-456A-9B43-AFC4E7783E1B}"/>
    <dgm:cxn modelId="{FBF21FF6-3B5C-4C03-A48F-EE5ABA2923F0}" type="presOf" srcId="{959CEB50-7555-4D0A-BA99-0B142C2F4D8B}" destId="{178DE257-F9D8-4E3E-A1CA-7EC4CC774B84}" srcOrd="0" destOrd="0" presId="urn:microsoft.com/office/officeart/2005/8/layout/vList5"/>
    <dgm:cxn modelId="{D2F517AE-C325-4952-89BD-6A658D840768}" type="presParOf" srcId="{B1E92F55-261A-46F9-AD31-DCC19194ED18}" destId="{8A03991D-E181-428D-AEA4-9E1944664757}" srcOrd="0" destOrd="0" presId="urn:microsoft.com/office/officeart/2005/8/layout/vList5"/>
    <dgm:cxn modelId="{C54AA4EC-D333-4F81-8FB1-DE71B9FF0FB4}" type="presParOf" srcId="{8A03991D-E181-428D-AEA4-9E1944664757}" destId="{778F763D-7DFF-48FA-B5BD-E56A1025A5F5}" srcOrd="0" destOrd="0" presId="urn:microsoft.com/office/officeart/2005/8/layout/vList5"/>
    <dgm:cxn modelId="{0557F2D6-FDB3-47C7-BD30-42BC62802DF4}" type="presParOf" srcId="{8A03991D-E181-428D-AEA4-9E1944664757}" destId="{4F13A7F7-F2B2-4AA1-9427-754434154BDB}" srcOrd="1" destOrd="0" presId="urn:microsoft.com/office/officeart/2005/8/layout/vList5"/>
    <dgm:cxn modelId="{5BEA53A7-C818-4436-942B-8AB9DF05B3FD}" type="presParOf" srcId="{B1E92F55-261A-46F9-AD31-DCC19194ED18}" destId="{24668648-8D7D-4DC1-9724-32A00E0F0EC5}" srcOrd="1" destOrd="0" presId="urn:microsoft.com/office/officeart/2005/8/layout/vList5"/>
    <dgm:cxn modelId="{14B36C22-67DE-4477-A084-839F88442635}" type="presParOf" srcId="{B1E92F55-261A-46F9-AD31-DCC19194ED18}" destId="{6CD03288-F6D8-41AC-A01E-9C2777B6EBF6}" srcOrd="2" destOrd="0" presId="urn:microsoft.com/office/officeart/2005/8/layout/vList5"/>
    <dgm:cxn modelId="{F85E31E6-D694-444E-816A-BEBC1113B67A}" type="presParOf" srcId="{6CD03288-F6D8-41AC-A01E-9C2777B6EBF6}" destId="{178DE257-F9D8-4E3E-A1CA-7EC4CC774B84}" srcOrd="0" destOrd="0" presId="urn:microsoft.com/office/officeart/2005/8/layout/vList5"/>
    <dgm:cxn modelId="{8886FC1D-1504-4B95-AF7F-D77343692CC6}" type="presParOf" srcId="{6CD03288-F6D8-41AC-A01E-9C2777B6EBF6}" destId="{DD663AFF-EB15-4FD8-B815-AA715B2922A0}" srcOrd="1" destOrd="0" presId="urn:microsoft.com/office/officeart/2005/8/layout/vList5"/>
    <dgm:cxn modelId="{82F8A09F-C55D-46A1-875D-AD7CCE326626}" type="presParOf" srcId="{B1E92F55-261A-46F9-AD31-DCC19194ED18}" destId="{29AC2039-D2FE-4728-A46C-C90EE40CA0F7}" srcOrd="3" destOrd="0" presId="urn:microsoft.com/office/officeart/2005/8/layout/vList5"/>
    <dgm:cxn modelId="{0F32836E-E472-48C8-96DC-2F2B8D431501}" type="presParOf" srcId="{B1E92F55-261A-46F9-AD31-DCC19194ED18}" destId="{36871EB8-D098-440B-A87F-3B8B1831F5C4}" srcOrd="4" destOrd="0" presId="urn:microsoft.com/office/officeart/2005/8/layout/vList5"/>
    <dgm:cxn modelId="{FC8907C4-7F8D-426F-BF66-DBFFA7F54727}" type="presParOf" srcId="{36871EB8-D098-440B-A87F-3B8B1831F5C4}" destId="{61E96B9F-BA6A-44DA-9531-6D33C2A792FF}" srcOrd="0" destOrd="0" presId="urn:microsoft.com/office/officeart/2005/8/layout/vList5"/>
    <dgm:cxn modelId="{9A6281C0-4C9B-4221-91BB-274851461C38}" type="presParOf" srcId="{36871EB8-D098-440B-A87F-3B8B1831F5C4}" destId="{59EACE0E-528E-426E-A607-E2A96E883D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57AEE-8102-44EE-A257-D5CC691C2759}">
      <dsp:nvSpPr>
        <dsp:cNvPr id="0" name=""/>
        <dsp:cNvSpPr/>
      </dsp:nvSpPr>
      <dsp:spPr>
        <a:xfrm>
          <a:off x="2969014" y="1750277"/>
          <a:ext cx="2119368" cy="472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22"/>
              </a:lnTo>
              <a:lnTo>
                <a:pt x="2119368" y="281722"/>
              </a:lnTo>
              <a:lnTo>
                <a:pt x="2119368" y="4725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226BB-C39B-4322-B5C6-EBF99F686F1A}">
      <dsp:nvSpPr>
        <dsp:cNvPr id="0" name=""/>
        <dsp:cNvSpPr/>
      </dsp:nvSpPr>
      <dsp:spPr>
        <a:xfrm>
          <a:off x="2923294" y="1750277"/>
          <a:ext cx="91440" cy="472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5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69CC6-F43B-407B-86A4-B0AD405D2A2E}">
      <dsp:nvSpPr>
        <dsp:cNvPr id="0" name=""/>
        <dsp:cNvSpPr/>
      </dsp:nvSpPr>
      <dsp:spPr>
        <a:xfrm>
          <a:off x="849645" y="1750277"/>
          <a:ext cx="2119368" cy="472566"/>
        </a:xfrm>
        <a:custGeom>
          <a:avLst/>
          <a:gdLst/>
          <a:ahLst/>
          <a:cxnLst/>
          <a:rect l="0" t="0" r="0" b="0"/>
          <a:pathLst>
            <a:path>
              <a:moveTo>
                <a:pt x="2119368" y="0"/>
              </a:moveTo>
              <a:lnTo>
                <a:pt x="2119368" y="281722"/>
              </a:lnTo>
              <a:lnTo>
                <a:pt x="0" y="281722"/>
              </a:lnTo>
              <a:lnTo>
                <a:pt x="0" y="4725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4116E-FF2C-47C9-93E2-4E444EB8FCC1}">
      <dsp:nvSpPr>
        <dsp:cNvPr id="0" name=""/>
        <dsp:cNvSpPr/>
      </dsp:nvSpPr>
      <dsp:spPr>
        <a:xfrm>
          <a:off x="2179159" y="932374"/>
          <a:ext cx="1579709" cy="8179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15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/>
              </a:solidFill>
            </a:rPr>
            <a:t>консорциум</a:t>
          </a:r>
        </a:p>
      </dsp:txBody>
      <dsp:txXfrm>
        <a:off x="2179159" y="932374"/>
        <a:ext cx="1579709" cy="817903"/>
      </dsp:txXfrm>
    </dsp:sp>
    <dsp:sp modelId="{5A558B7B-6E14-4B22-8EE4-E7410D965F34}">
      <dsp:nvSpPr>
        <dsp:cNvPr id="0" name=""/>
        <dsp:cNvSpPr/>
      </dsp:nvSpPr>
      <dsp:spPr>
        <a:xfrm>
          <a:off x="2495101" y="1568521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03.05.2017</a:t>
          </a:r>
          <a:endParaRPr lang="ru-RU" sz="1800" kern="1200" dirty="0"/>
        </a:p>
      </dsp:txBody>
      <dsp:txXfrm>
        <a:off x="2495101" y="1568521"/>
        <a:ext cx="1421738" cy="272634"/>
      </dsp:txXfrm>
    </dsp:sp>
    <dsp:sp modelId="{49E265CA-CC80-47E4-B22B-C965A93C4135}">
      <dsp:nvSpPr>
        <dsp:cNvPr id="0" name=""/>
        <dsp:cNvSpPr/>
      </dsp:nvSpPr>
      <dsp:spPr>
        <a:xfrm>
          <a:off x="59791" y="2222844"/>
          <a:ext cx="1579709" cy="8179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15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 err="1">
              <a:solidFill>
                <a:schemeClr val="tx1"/>
              </a:solidFill>
            </a:rPr>
            <a:t>Реальный</a:t>
          </a:r>
          <a:r>
            <a:rPr lang="en-US" sz="1500" b="1" kern="1200" dirty="0">
              <a:solidFill>
                <a:schemeClr val="tx1"/>
              </a:solidFill>
            </a:rPr>
            <a:t> </a:t>
          </a:r>
          <a:r>
            <a:rPr lang="en-US" sz="1500" b="1" kern="1200" dirty="0" err="1">
              <a:solidFill>
                <a:schemeClr val="tx1"/>
              </a:solidFill>
            </a:rPr>
            <a:t>Мир</a:t>
          </a:r>
          <a:r>
            <a:rPr lang="en-US" sz="1500" b="1" kern="1200" dirty="0">
              <a:solidFill>
                <a:schemeClr val="tx1"/>
              </a:solidFill>
            </a:rPr>
            <a:t>, </a:t>
          </a:r>
          <a:r>
            <a:rPr lang="en-US" sz="1500" b="1" kern="1200" dirty="0" err="1">
              <a:solidFill>
                <a:schemeClr val="tx1"/>
              </a:solidFill>
            </a:rPr>
            <a:t>Реальные</a:t>
          </a:r>
          <a:r>
            <a:rPr lang="en-US" sz="1500" b="1" kern="1200" dirty="0">
              <a:solidFill>
                <a:schemeClr val="tx1"/>
              </a:solidFill>
            </a:rPr>
            <a:t> </a:t>
          </a:r>
          <a:r>
            <a:rPr lang="en-US" sz="1500" b="1" kern="1200" dirty="0" err="1">
              <a:solidFill>
                <a:schemeClr val="tx1"/>
              </a:solidFill>
            </a:rPr>
            <a:t>Люди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59791" y="2222844"/>
        <a:ext cx="1579709" cy="817903"/>
      </dsp:txXfrm>
    </dsp:sp>
    <dsp:sp modelId="{4E975334-C669-4362-AE27-2088464AC216}">
      <dsp:nvSpPr>
        <dsp:cNvPr id="0" name=""/>
        <dsp:cNvSpPr/>
      </dsp:nvSpPr>
      <dsp:spPr>
        <a:xfrm>
          <a:off x="313688" y="2941498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ЛЖВ</a:t>
          </a:r>
        </a:p>
      </dsp:txBody>
      <dsp:txXfrm>
        <a:off x="313688" y="2941498"/>
        <a:ext cx="1421738" cy="272634"/>
      </dsp:txXfrm>
    </dsp:sp>
    <dsp:sp modelId="{24714C56-BD18-4C0D-A226-8C2800DB5CBD}">
      <dsp:nvSpPr>
        <dsp:cNvPr id="0" name=""/>
        <dsp:cNvSpPr/>
      </dsp:nvSpPr>
      <dsp:spPr>
        <a:xfrm>
          <a:off x="2179159" y="2222844"/>
          <a:ext cx="1579709" cy="817903"/>
        </a:xfrm>
        <a:prstGeom prst="rect">
          <a:avLst/>
        </a:prstGeom>
        <a:solidFill>
          <a:schemeClr val="accent5">
            <a:hueOff val="-3611398"/>
            <a:satOff val="0"/>
            <a:lumOff val="1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15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1500" b="1" kern="1200" dirty="0">
              <a:solidFill>
                <a:schemeClr val="tx1"/>
              </a:solidFill>
            </a:rPr>
            <a:t>PINK Armenia 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2179159" y="2222844"/>
        <a:ext cx="1579709" cy="817903"/>
      </dsp:txXfrm>
    </dsp:sp>
    <dsp:sp modelId="{B278E2E3-BC82-474A-8D13-15D05B10C0E5}">
      <dsp:nvSpPr>
        <dsp:cNvPr id="0" name=""/>
        <dsp:cNvSpPr/>
      </dsp:nvSpPr>
      <dsp:spPr>
        <a:xfrm>
          <a:off x="2528256" y="2941498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611398"/>
              <a:satOff val="0"/>
              <a:lumOff val="1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ЛГБТ</a:t>
          </a:r>
        </a:p>
      </dsp:txBody>
      <dsp:txXfrm>
        <a:off x="2528256" y="2941498"/>
        <a:ext cx="1421738" cy="272634"/>
      </dsp:txXfrm>
    </dsp:sp>
    <dsp:sp modelId="{1CAA20BB-EB39-4935-8B4D-0470F5738B40}">
      <dsp:nvSpPr>
        <dsp:cNvPr id="0" name=""/>
        <dsp:cNvSpPr/>
      </dsp:nvSpPr>
      <dsp:spPr>
        <a:xfrm>
          <a:off x="4298528" y="2222844"/>
          <a:ext cx="1579709" cy="817903"/>
        </a:xfrm>
        <a:prstGeom prst="rect">
          <a:avLst/>
        </a:prstGeom>
        <a:solidFill>
          <a:schemeClr val="accent5">
            <a:hueOff val="-7222796"/>
            <a:satOff val="0"/>
            <a:lumOff val="3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15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 err="1">
              <a:solidFill>
                <a:schemeClr val="tx1"/>
              </a:solidFill>
            </a:rPr>
            <a:t>Потенциал</a:t>
          </a:r>
          <a:r>
            <a:rPr lang="en-US" sz="1500" b="1" kern="1200" dirty="0">
              <a:solidFill>
                <a:schemeClr val="tx1"/>
              </a:solidFill>
            </a:rPr>
            <a:t> </a:t>
          </a:r>
          <a:r>
            <a:rPr lang="en-US" sz="1500" b="1" kern="1200" dirty="0" err="1">
              <a:solidFill>
                <a:schemeClr val="tx1"/>
              </a:solidFill>
            </a:rPr>
            <a:t>Пробуждения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4298528" y="2222844"/>
        <a:ext cx="1579709" cy="817903"/>
      </dsp:txXfrm>
    </dsp:sp>
    <dsp:sp modelId="{7BA49297-F437-4E2D-9286-3ACE3E4E0996}">
      <dsp:nvSpPr>
        <dsp:cNvPr id="0" name=""/>
        <dsp:cNvSpPr/>
      </dsp:nvSpPr>
      <dsp:spPr>
        <a:xfrm>
          <a:off x="4599968" y="2941498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222796"/>
              <a:satOff val="0"/>
              <a:lumOff val="3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ЛУИН</a:t>
          </a:r>
        </a:p>
      </dsp:txBody>
      <dsp:txXfrm>
        <a:off x="4599968" y="2941498"/>
        <a:ext cx="1421738" cy="272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A7F7-F2B2-4AA1-9427-754434154BDB}">
      <dsp:nvSpPr>
        <dsp:cNvPr id="0" name=""/>
        <dsp:cNvSpPr/>
      </dsp:nvSpPr>
      <dsp:spPr>
        <a:xfrm rot="5400000">
          <a:off x="3709512" y="-1391216"/>
          <a:ext cx="905098" cy="391723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До 31 января 2018 года 2931 случаев ВИЧ-инфекции были зарегистрированы в Армении, 23 из которых были зарегистрированы в 2018 году.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У детей было зарегистрировано 51 случай ВИЧ-инфекции (1,7%).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У </a:t>
          </a:r>
          <a:r>
            <a:rPr lang="ru-RU" sz="800" kern="1200" dirty="0" err="1"/>
            <a:t>мужщин</a:t>
          </a:r>
          <a:r>
            <a:rPr lang="ru-RU" sz="800" kern="1200" dirty="0"/>
            <a:t> было зарегистрировано 2038 случай ВИЧ-инфекции (70%).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У женщин было зарегистрировано 893 случай ВИЧ-инфекции (30%).</a:t>
          </a:r>
        </a:p>
      </dsp:txBody>
      <dsp:txXfrm rot="-5400000">
        <a:off x="2203444" y="159035"/>
        <a:ext cx="3873052" cy="816732"/>
      </dsp:txXfrm>
    </dsp:sp>
    <dsp:sp modelId="{778F763D-7DFF-48FA-B5BD-E56A1025A5F5}">
      <dsp:nvSpPr>
        <dsp:cNvPr id="0" name=""/>
        <dsp:cNvSpPr/>
      </dsp:nvSpPr>
      <dsp:spPr>
        <a:xfrm>
          <a:off x="0" y="1714"/>
          <a:ext cx="2203444" cy="11313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ВИЧ в стране</a:t>
          </a:r>
        </a:p>
      </dsp:txBody>
      <dsp:txXfrm>
        <a:off x="55229" y="56943"/>
        <a:ext cx="2092986" cy="1020915"/>
      </dsp:txXfrm>
    </dsp:sp>
    <dsp:sp modelId="{DD663AFF-EB15-4FD8-B815-AA715B2922A0}">
      <dsp:nvSpPr>
        <dsp:cNvPr id="0" name=""/>
        <dsp:cNvSpPr/>
      </dsp:nvSpPr>
      <dsp:spPr>
        <a:xfrm rot="5400000">
          <a:off x="3678312" y="-227630"/>
          <a:ext cx="905098" cy="391723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Процент ВИЧ+ ЛУИН</a:t>
          </a:r>
          <a:r>
            <a:rPr lang="en-US" sz="1000" kern="1200" dirty="0"/>
            <a:t>- 22%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Процент ВИЧ+ СР</a:t>
          </a:r>
          <a:r>
            <a:rPr lang="en-US" sz="1000" kern="1200" dirty="0"/>
            <a:t> - ?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Процент ВИЧ+ МСМ</a:t>
          </a:r>
          <a:r>
            <a:rPr lang="en-US" sz="1000" kern="1200" dirty="0"/>
            <a:t> – 3%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000" kern="1200" dirty="0"/>
        </a:p>
      </dsp:txBody>
      <dsp:txXfrm rot="-5400000">
        <a:off x="2172244" y="1322621"/>
        <a:ext cx="3873052" cy="816732"/>
      </dsp:txXfrm>
    </dsp:sp>
    <dsp:sp modelId="{178DE257-F9D8-4E3E-A1CA-7EC4CC774B84}">
      <dsp:nvSpPr>
        <dsp:cNvPr id="0" name=""/>
        <dsp:cNvSpPr/>
      </dsp:nvSpPr>
      <dsp:spPr>
        <a:xfrm>
          <a:off x="0" y="1189656"/>
          <a:ext cx="2203444" cy="11313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ВИЧ в ключевых группах</a:t>
          </a:r>
        </a:p>
      </dsp:txBody>
      <dsp:txXfrm>
        <a:off x="55229" y="1244885"/>
        <a:ext cx="2092986" cy="1020915"/>
      </dsp:txXfrm>
    </dsp:sp>
    <dsp:sp modelId="{59EACE0E-528E-426E-A607-E2A96E883D63}">
      <dsp:nvSpPr>
        <dsp:cNvPr id="0" name=""/>
        <dsp:cNvSpPr/>
      </dsp:nvSpPr>
      <dsp:spPr>
        <a:xfrm rot="5400000">
          <a:off x="3709512" y="984668"/>
          <a:ext cx="905098" cy="391723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700" kern="1200" dirty="0"/>
        </a:p>
      </dsp:txBody>
      <dsp:txXfrm rot="-5400000">
        <a:off x="2203444" y="2534920"/>
        <a:ext cx="3873052" cy="816732"/>
      </dsp:txXfrm>
    </dsp:sp>
    <dsp:sp modelId="{61E96B9F-BA6A-44DA-9531-6D33C2A792FF}">
      <dsp:nvSpPr>
        <dsp:cNvPr id="0" name=""/>
        <dsp:cNvSpPr/>
      </dsp:nvSpPr>
      <dsp:spPr>
        <a:xfrm>
          <a:off x="0" y="2377599"/>
          <a:ext cx="2203444" cy="11313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Данные о ВИЧ/ТБ</a:t>
          </a:r>
        </a:p>
      </dsp:txBody>
      <dsp:txXfrm>
        <a:off x="55229" y="2432828"/>
        <a:ext cx="2092986" cy="1020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A7F7-F2B2-4AA1-9427-754434154BDB}">
      <dsp:nvSpPr>
        <dsp:cNvPr id="0" name=""/>
        <dsp:cNvSpPr/>
      </dsp:nvSpPr>
      <dsp:spPr>
        <a:xfrm rot="5400000">
          <a:off x="4676207" y="-2141667"/>
          <a:ext cx="676081" cy="513195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Дискриминация по отношению к ЛЖВ в мед. учреждениях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Качество лекарств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Низкий уровень информированности среди ЛЖВ  о своих правах и возможностей лечения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Отсутствие  </a:t>
          </a:r>
          <a:r>
            <a:rPr lang="ru-RU" sz="800" kern="1200" dirty="0" err="1"/>
            <a:t>антидискриминационного</a:t>
          </a:r>
          <a:r>
            <a:rPr lang="ru-RU" sz="800" kern="1200" dirty="0"/>
            <a:t> законодательства. Механизмы законопроектов не обеспечивают полную защиту.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Лечение локализовано в Ереване и недоступно в регионах.</a:t>
          </a:r>
        </a:p>
      </dsp:txBody>
      <dsp:txXfrm rot="-5400000">
        <a:off x="2448272" y="119272"/>
        <a:ext cx="5098947" cy="610073"/>
      </dsp:txXfrm>
    </dsp:sp>
    <dsp:sp modelId="{778F763D-7DFF-48FA-B5BD-E56A1025A5F5}">
      <dsp:nvSpPr>
        <dsp:cNvPr id="0" name=""/>
        <dsp:cNvSpPr/>
      </dsp:nvSpPr>
      <dsp:spPr>
        <a:xfrm>
          <a:off x="438449" y="1757"/>
          <a:ext cx="2009822" cy="845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ЛЖВ</a:t>
          </a:r>
        </a:p>
      </dsp:txBody>
      <dsp:txXfrm>
        <a:off x="479703" y="43011"/>
        <a:ext cx="1927314" cy="762593"/>
      </dsp:txXfrm>
    </dsp:sp>
    <dsp:sp modelId="{DD663AFF-EB15-4FD8-B815-AA715B2922A0}">
      <dsp:nvSpPr>
        <dsp:cNvPr id="0" name=""/>
        <dsp:cNvSpPr/>
      </dsp:nvSpPr>
      <dsp:spPr>
        <a:xfrm rot="5400000">
          <a:off x="4676207" y="-1254310"/>
          <a:ext cx="676081" cy="513195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Количество заместительной терапии ограничено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Опасение к </a:t>
          </a:r>
          <a:r>
            <a:rPr lang="ru-RU" sz="800" kern="1200" dirty="0" err="1"/>
            <a:t>Гос</a:t>
          </a:r>
          <a:r>
            <a:rPr lang="ru-RU" sz="800" kern="1200" dirty="0"/>
            <a:t>. Обеспечению, после ухода Глобального фонда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Отсутствие  четких протоколов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Дискриминация по отношению к МСМ/транс в мед. учреждениях</a:t>
          </a:r>
        </a:p>
      </dsp:txBody>
      <dsp:txXfrm rot="-5400000">
        <a:off x="2448272" y="1006629"/>
        <a:ext cx="5098947" cy="610073"/>
      </dsp:txXfrm>
    </dsp:sp>
    <dsp:sp modelId="{178DE257-F9D8-4E3E-A1CA-7EC4CC774B84}">
      <dsp:nvSpPr>
        <dsp:cNvPr id="0" name=""/>
        <dsp:cNvSpPr/>
      </dsp:nvSpPr>
      <dsp:spPr>
        <a:xfrm>
          <a:off x="438449" y="889114"/>
          <a:ext cx="2009822" cy="845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ЛУИН</a:t>
          </a:r>
        </a:p>
      </dsp:txBody>
      <dsp:txXfrm>
        <a:off x="479703" y="930368"/>
        <a:ext cx="1927314" cy="762593"/>
      </dsp:txXfrm>
    </dsp:sp>
    <dsp:sp modelId="{59EACE0E-528E-426E-A607-E2A96E883D63}">
      <dsp:nvSpPr>
        <dsp:cNvPr id="0" name=""/>
        <dsp:cNvSpPr/>
      </dsp:nvSpPr>
      <dsp:spPr>
        <a:xfrm rot="5400000">
          <a:off x="4676207" y="-366953"/>
          <a:ext cx="676081" cy="513195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Доступность к тестированию и консультациям по причине ограничения во времени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Дискриминация по отношению к МСМ/транс в мед. учреждениях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Низкий уровень информированности среди МСМ/транс  о своих правах и возможностей лечения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Отсутствие  </a:t>
          </a:r>
          <a:r>
            <a:rPr lang="ru-RU" sz="800" kern="1200" dirty="0" err="1"/>
            <a:t>антидискриминационного</a:t>
          </a:r>
          <a:r>
            <a:rPr lang="ru-RU" sz="800" kern="1200" dirty="0"/>
            <a:t> законодательства. Механизмы законопроектов не обеспечивают полную защиту.</a:t>
          </a:r>
        </a:p>
      </dsp:txBody>
      <dsp:txXfrm rot="-5400000">
        <a:off x="2448272" y="1893986"/>
        <a:ext cx="5098947" cy="610073"/>
      </dsp:txXfrm>
    </dsp:sp>
    <dsp:sp modelId="{61E96B9F-BA6A-44DA-9531-6D33C2A792FF}">
      <dsp:nvSpPr>
        <dsp:cNvPr id="0" name=""/>
        <dsp:cNvSpPr/>
      </dsp:nvSpPr>
      <dsp:spPr>
        <a:xfrm>
          <a:off x="438449" y="1776471"/>
          <a:ext cx="2009822" cy="845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МСМ/транс</a:t>
          </a:r>
        </a:p>
      </dsp:txBody>
      <dsp:txXfrm>
        <a:off x="479703" y="1817725"/>
        <a:ext cx="1927314" cy="762593"/>
      </dsp:txXfrm>
    </dsp:sp>
    <dsp:sp modelId="{98630DAD-8535-4C9E-8293-470501F522FF}">
      <dsp:nvSpPr>
        <dsp:cNvPr id="0" name=""/>
        <dsp:cNvSpPr/>
      </dsp:nvSpPr>
      <dsp:spPr>
        <a:xfrm rot="5400000">
          <a:off x="4676207" y="520403"/>
          <a:ext cx="676081" cy="513195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Дискриминация по отношению к </a:t>
          </a:r>
          <a:r>
            <a:rPr lang="hy-AM" sz="800" kern="1200" dirty="0"/>
            <a:t>СР </a:t>
          </a:r>
          <a:r>
            <a:rPr lang="ru-RU" sz="800" kern="1200" dirty="0"/>
            <a:t>в мед. учреждениях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Низкий уровень информированности среди </a:t>
          </a:r>
          <a:r>
            <a:rPr lang="hy-AM" sz="800" kern="1200" dirty="0"/>
            <a:t>СР </a:t>
          </a:r>
          <a:r>
            <a:rPr lang="ru-RU" sz="800" kern="1200" dirty="0"/>
            <a:t>о своих правах и возможностей лечения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Отсутствие  </a:t>
          </a:r>
          <a:r>
            <a:rPr lang="ru-RU" sz="800" kern="1200" dirty="0" err="1"/>
            <a:t>антидискриминационного</a:t>
          </a:r>
          <a:r>
            <a:rPr lang="ru-RU" sz="800" kern="1200" dirty="0"/>
            <a:t> законодательства. Механизмы законопроектов не обеспечивают полную защиту.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В Армении секс-работа является незаконной. </a:t>
          </a:r>
          <a:r>
            <a:rPr lang="ru-RU" sz="800" kern="1200" dirty="0" err="1"/>
            <a:t>Секс-работники</a:t>
          </a:r>
          <a:r>
            <a:rPr lang="ru-RU" sz="800" kern="1200" dirty="0"/>
            <a:t> преследуются полицией.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Доступность к тестированию и консультациям по причине ограничения во времени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</dsp:txBody>
      <dsp:txXfrm rot="-5400000">
        <a:off x="2448272" y="2781342"/>
        <a:ext cx="5098947" cy="610073"/>
      </dsp:txXfrm>
    </dsp:sp>
    <dsp:sp modelId="{F74D38E3-7D22-49E1-AAB7-A28B104F61C4}">
      <dsp:nvSpPr>
        <dsp:cNvPr id="0" name=""/>
        <dsp:cNvSpPr/>
      </dsp:nvSpPr>
      <dsp:spPr>
        <a:xfrm>
          <a:off x="438449" y="2663828"/>
          <a:ext cx="2009822" cy="845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СР</a:t>
          </a:r>
        </a:p>
      </dsp:txBody>
      <dsp:txXfrm>
        <a:off x="479703" y="2705082"/>
        <a:ext cx="1927314" cy="7625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A7F7-F2B2-4AA1-9427-754434154BDB}">
      <dsp:nvSpPr>
        <dsp:cNvPr id="0" name=""/>
        <dsp:cNvSpPr/>
      </dsp:nvSpPr>
      <dsp:spPr>
        <a:xfrm rot="5400000">
          <a:off x="4150201" y="-1598599"/>
          <a:ext cx="905098" cy="433200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Мониторинг и документирование случаев проявления дискриминации, стигмы и других нарушений прав человека путем среди ЛЖВ и ключевых групп населения в сфере предоставления услуг в связи с ВИЧ.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Проведение встреч с лицами, принимающими решения, и обсуждение возможного сотрудничества на основе выявленных и </a:t>
          </a:r>
          <a:r>
            <a:rPr lang="ru-RU" sz="800" kern="1200" dirty="0" err="1"/>
            <a:t>задокументированных</a:t>
          </a:r>
          <a:r>
            <a:rPr lang="ru-RU" sz="800" kern="1200" dirty="0"/>
            <a:t> в отчете фактов.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</dsp:txBody>
      <dsp:txXfrm rot="-5400000">
        <a:off x="2436750" y="159035"/>
        <a:ext cx="4287818" cy="816732"/>
      </dsp:txXfrm>
    </dsp:sp>
    <dsp:sp modelId="{778F763D-7DFF-48FA-B5BD-E56A1025A5F5}">
      <dsp:nvSpPr>
        <dsp:cNvPr id="0" name=""/>
        <dsp:cNvSpPr/>
      </dsp:nvSpPr>
      <dsp:spPr>
        <a:xfrm>
          <a:off x="0" y="1714"/>
          <a:ext cx="2436750" cy="11313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Доступ к услугам</a:t>
          </a:r>
        </a:p>
      </dsp:txBody>
      <dsp:txXfrm>
        <a:off x="55229" y="56943"/>
        <a:ext cx="2326292" cy="1020915"/>
      </dsp:txXfrm>
    </dsp:sp>
    <dsp:sp modelId="{DD663AFF-EB15-4FD8-B815-AA715B2922A0}">
      <dsp:nvSpPr>
        <dsp:cNvPr id="0" name=""/>
        <dsp:cNvSpPr/>
      </dsp:nvSpPr>
      <dsp:spPr>
        <a:xfrm rot="5400000">
          <a:off x="4150201" y="-410657"/>
          <a:ext cx="905098" cy="4332001"/>
        </a:xfrm>
        <a:prstGeom prst="round2SameRect">
          <a:avLst/>
        </a:prstGeom>
        <a:solidFill>
          <a:schemeClr val="accent5">
            <a:tint val="40000"/>
            <a:alpha val="90000"/>
            <a:hueOff val="-3694024"/>
            <a:satOff val="36608"/>
            <a:lumOff val="323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694024"/>
              <a:satOff val="36608"/>
              <a:lumOff val="32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 err="1"/>
            <a:t>Адвокация</a:t>
          </a:r>
          <a:r>
            <a:rPr lang="ru-RU" sz="800" kern="1200" dirty="0"/>
            <a:t> равного доступа к услугам для ЛЖВ и ключевых групп населения для обеспечения непрерывных услуг в связи с ВИЧ</a:t>
          </a:r>
          <a:r>
            <a:rPr lang="en-US" sz="800" kern="1200" dirty="0"/>
            <a:t>.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Провести социальный эксперимент, который проиллюстрирует ключевые проявления стигмы и дискриминации, выявленные и </a:t>
          </a:r>
          <a:r>
            <a:rPr lang="ru-RU" sz="800" kern="1200" dirty="0" err="1"/>
            <a:t>задокументированные</a:t>
          </a:r>
          <a:r>
            <a:rPr lang="ru-RU" sz="800" kern="1200" dirty="0"/>
            <a:t> в ходе мониторинга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Подготовка и публикация </a:t>
          </a:r>
          <a:r>
            <a:rPr lang="ru-RU" sz="800" kern="1200" dirty="0" err="1"/>
            <a:t>полиси-брифа</a:t>
          </a:r>
          <a:r>
            <a:rPr lang="ru-RU" sz="800" kern="1200" dirty="0"/>
            <a:t> с рекомендациями на основе результатов отчета с </a:t>
          </a:r>
          <a:r>
            <a:rPr lang="ru-RU" sz="800" kern="1200" dirty="0" err="1"/>
            <a:t>задокументированными</a:t>
          </a:r>
          <a:r>
            <a:rPr lang="ru-RU" sz="800" kern="1200" dirty="0"/>
            <a:t> фактами стигмы и дискриминации.</a:t>
          </a:r>
        </a:p>
      </dsp:txBody>
      <dsp:txXfrm rot="-5400000">
        <a:off x="2436750" y="1346977"/>
        <a:ext cx="4287818" cy="816732"/>
      </dsp:txXfrm>
    </dsp:sp>
    <dsp:sp modelId="{178DE257-F9D8-4E3E-A1CA-7EC4CC774B84}">
      <dsp:nvSpPr>
        <dsp:cNvPr id="0" name=""/>
        <dsp:cNvSpPr/>
      </dsp:nvSpPr>
      <dsp:spPr>
        <a:xfrm>
          <a:off x="0" y="1189656"/>
          <a:ext cx="2436750" cy="1131373"/>
        </a:xfrm>
        <a:prstGeom prst="roundRect">
          <a:avLst/>
        </a:prstGeom>
        <a:solidFill>
          <a:schemeClr val="accent5">
            <a:hueOff val="-3611398"/>
            <a:satOff val="0"/>
            <a:lumOff val="1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Бюджетная </a:t>
          </a:r>
          <a:r>
            <a:rPr lang="ru-RU" sz="2900" kern="1200" dirty="0" err="1"/>
            <a:t>адвокация</a:t>
          </a:r>
          <a:endParaRPr lang="ru-RU" sz="2900" kern="1200" dirty="0"/>
        </a:p>
      </dsp:txBody>
      <dsp:txXfrm>
        <a:off x="55229" y="1244885"/>
        <a:ext cx="2326292" cy="1020915"/>
      </dsp:txXfrm>
    </dsp:sp>
    <dsp:sp modelId="{59EACE0E-528E-426E-A607-E2A96E883D63}">
      <dsp:nvSpPr>
        <dsp:cNvPr id="0" name=""/>
        <dsp:cNvSpPr/>
      </dsp:nvSpPr>
      <dsp:spPr>
        <a:xfrm rot="5400000">
          <a:off x="4150201" y="777285"/>
          <a:ext cx="905098" cy="4332001"/>
        </a:xfrm>
        <a:prstGeom prst="round2SameRect">
          <a:avLst/>
        </a:prstGeom>
        <a:solidFill>
          <a:schemeClr val="accent5">
            <a:tint val="40000"/>
            <a:alpha val="90000"/>
            <a:hueOff val="-7388049"/>
            <a:satOff val="73216"/>
            <a:lumOff val="646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388049"/>
              <a:satOff val="73216"/>
              <a:lumOff val="64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Обучение активистов сообществ ключевых групп навыками интервьюирования, сбора и анализа информации.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Другие мероприятия соответствуют проекту, финансируемому фондом Роберта </a:t>
          </a:r>
          <a:r>
            <a:rPr lang="ru-RU" sz="800" kern="1200" dirty="0" err="1"/>
            <a:t>Карра</a:t>
          </a:r>
          <a:r>
            <a:rPr lang="ru-RU" sz="800" kern="1200" dirty="0"/>
            <a:t>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</dsp:txBody>
      <dsp:txXfrm rot="-5400000">
        <a:off x="2436750" y="2534920"/>
        <a:ext cx="4287818" cy="816732"/>
      </dsp:txXfrm>
    </dsp:sp>
    <dsp:sp modelId="{61E96B9F-BA6A-44DA-9531-6D33C2A792FF}">
      <dsp:nvSpPr>
        <dsp:cNvPr id="0" name=""/>
        <dsp:cNvSpPr/>
      </dsp:nvSpPr>
      <dsp:spPr>
        <a:xfrm>
          <a:off x="0" y="2377599"/>
          <a:ext cx="2436750" cy="1131373"/>
        </a:xfrm>
        <a:prstGeom prst="roundRect">
          <a:avLst/>
        </a:prstGeom>
        <a:solidFill>
          <a:schemeClr val="accent5">
            <a:hueOff val="-7222796"/>
            <a:satOff val="0"/>
            <a:lumOff val="3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Развитие сообществ</a:t>
          </a:r>
        </a:p>
      </dsp:txBody>
      <dsp:txXfrm>
        <a:off x="55229" y="2432828"/>
        <a:ext cx="2326292" cy="10209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A7F7-F2B2-4AA1-9427-754434154BDB}">
      <dsp:nvSpPr>
        <dsp:cNvPr id="0" name=""/>
        <dsp:cNvSpPr/>
      </dsp:nvSpPr>
      <dsp:spPr>
        <a:xfrm rot="5400000">
          <a:off x="3301006" y="-1198978"/>
          <a:ext cx="905098" cy="353275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Собрана и проанализирована информация, подготовлен и опубликован отчет с ключевыми результатами мониторинга. Отчет переведен и распространен среди заинтересованных сторон.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Опубликован </a:t>
          </a:r>
          <a:r>
            <a:rPr lang="ru-RU" sz="800" kern="1200" dirty="0" err="1"/>
            <a:t>полиси-бриф</a:t>
          </a:r>
          <a:r>
            <a:rPr lang="ru-RU" sz="800" kern="1200" dirty="0"/>
            <a:t> с рекомендациями, лица, ответственные за принятие решений, проинформированы о проблемах ключевых групп в сфере доступа к услугам в связи с ВИЧ.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</dsp:txBody>
      <dsp:txXfrm rot="-5400000">
        <a:off x="1987176" y="159035"/>
        <a:ext cx="3488576" cy="816732"/>
      </dsp:txXfrm>
    </dsp:sp>
    <dsp:sp modelId="{778F763D-7DFF-48FA-B5BD-E56A1025A5F5}">
      <dsp:nvSpPr>
        <dsp:cNvPr id="0" name=""/>
        <dsp:cNvSpPr/>
      </dsp:nvSpPr>
      <dsp:spPr>
        <a:xfrm>
          <a:off x="0" y="1714"/>
          <a:ext cx="1987176" cy="11313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Доступ к услугам</a:t>
          </a:r>
        </a:p>
      </dsp:txBody>
      <dsp:txXfrm>
        <a:off x="55229" y="56943"/>
        <a:ext cx="1876718" cy="1020915"/>
      </dsp:txXfrm>
    </dsp:sp>
    <dsp:sp modelId="{DD663AFF-EB15-4FD8-B815-AA715B2922A0}">
      <dsp:nvSpPr>
        <dsp:cNvPr id="0" name=""/>
        <dsp:cNvSpPr/>
      </dsp:nvSpPr>
      <dsp:spPr>
        <a:xfrm rot="5400000">
          <a:off x="3301006" y="-11036"/>
          <a:ext cx="905098" cy="3532759"/>
        </a:xfrm>
        <a:prstGeom prst="round2SameRect">
          <a:avLst/>
        </a:prstGeom>
        <a:solidFill>
          <a:schemeClr val="accent5">
            <a:tint val="40000"/>
            <a:alpha val="90000"/>
            <a:hueOff val="-3694024"/>
            <a:satOff val="36608"/>
            <a:lumOff val="323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694024"/>
              <a:satOff val="36608"/>
              <a:lumOff val="32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Повышение осведомленности о случаях, связанных с нарушениями прав человека и дискриминацией, с которыми сталкиваются ЛЖВ и ключевые группы населения при получении услуг в связи с ВИЧ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Заинтересованные стороны проинформированы о докладе и имеют возможность использовать его в своей дальнейшей деятельности.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</dsp:txBody>
      <dsp:txXfrm rot="-5400000">
        <a:off x="1987176" y="1346978"/>
        <a:ext cx="3488576" cy="816732"/>
      </dsp:txXfrm>
    </dsp:sp>
    <dsp:sp modelId="{178DE257-F9D8-4E3E-A1CA-7EC4CC774B84}">
      <dsp:nvSpPr>
        <dsp:cNvPr id="0" name=""/>
        <dsp:cNvSpPr/>
      </dsp:nvSpPr>
      <dsp:spPr>
        <a:xfrm>
          <a:off x="0" y="1189656"/>
          <a:ext cx="1987176" cy="1131373"/>
        </a:xfrm>
        <a:prstGeom prst="roundRect">
          <a:avLst/>
        </a:prstGeom>
        <a:solidFill>
          <a:schemeClr val="accent5">
            <a:hueOff val="-3611398"/>
            <a:satOff val="0"/>
            <a:lumOff val="1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Бюджетная </a:t>
          </a:r>
          <a:r>
            <a:rPr lang="ru-RU" sz="2400" kern="1200" dirty="0" err="1"/>
            <a:t>адвокация</a:t>
          </a:r>
          <a:endParaRPr lang="ru-RU" sz="2400" kern="1200" dirty="0"/>
        </a:p>
      </dsp:txBody>
      <dsp:txXfrm>
        <a:off x="55229" y="1244885"/>
        <a:ext cx="1876718" cy="1020915"/>
      </dsp:txXfrm>
    </dsp:sp>
    <dsp:sp modelId="{59EACE0E-528E-426E-A607-E2A96E883D63}">
      <dsp:nvSpPr>
        <dsp:cNvPr id="0" name=""/>
        <dsp:cNvSpPr/>
      </dsp:nvSpPr>
      <dsp:spPr>
        <a:xfrm rot="5400000">
          <a:off x="3301006" y="1176906"/>
          <a:ext cx="905098" cy="3532759"/>
        </a:xfrm>
        <a:prstGeom prst="round2SameRect">
          <a:avLst/>
        </a:prstGeom>
        <a:solidFill>
          <a:schemeClr val="accent5">
            <a:tint val="40000"/>
            <a:alpha val="90000"/>
            <a:hueOff val="-7388049"/>
            <a:satOff val="73216"/>
            <a:lumOff val="646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388049"/>
              <a:satOff val="73216"/>
              <a:lumOff val="64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активисты от сообществ обучены и проводят интервью с представителями своих сообществ (интервью с участием 100 МСМ и транс* людей, 75 ЛЖВ и 50 ЛУИН).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</dsp:txBody>
      <dsp:txXfrm rot="-5400000">
        <a:off x="1987176" y="2534920"/>
        <a:ext cx="3488576" cy="816732"/>
      </dsp:txXfrm>
    </dsp:sp>
    <dsp:sp modelId="{61E96B9F-BA6A-44DA-9531-6D33C2A792FF}">
      <dsp:nvSpPr>
        <dsp:cNvPr id="0" name=""/>
        <dsp:cNvSpPr/>
      </dsp:nvSpPr>
      <dsp:spPr>
        <a:xfrm>
          <a:off x="0" y="2377599"/>
          <a:ext cx="1987176" cy="1131373"/>
        </a:xfrm>
        <a:prstGeom prst="roundRect">
          <a:avLst/>
        </a:prstGeom>
        <a:solidFill>
          <a:schemeClr val="accent5">
            <a:hueOff val="-7222796"/>
            <a:satOff val="0"/>
            <a:lumOff val="3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Развитие сообществ</a:t>
          </a:r>
        </a:p>
      </dsp:txBody>
      <dsp:txXfrm>
        <a:off x="55229" y="2432828"/>
        <a:ext cx="1876718" cy="1020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4521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210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306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570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878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4580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666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010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uk" sz="1000">
                <a:solidFill>
                  <a:schemeClr val="dk2"/>
                </a:solidFill>
              </a:rPr>
              <a:pPr marL="0" lvl="0" indent="0" algn="r">
                <a:spcBef>
                  <a:spcPts val="0"/>
                </a:spcBef>
                <a:buNone/>
              </a:pPr>
              <a:t>‹#›</a:t>
            </a:fld>
            <a:endParaRPr lang="uk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3.xml"/><Relationship Id="rId5" Type="http://schemas.openxmlformats.org/officeDocument/2006/relationships/image" Target="../media/image3.png"/><Relationship Id="rId10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4.xml"/><Relationship Id="rId5" Type="http://schemas.openxmlformats.org/officeDocument/2006/relationships/image" Target="../media/image3.png"/><Relationship Id="rId10" Type="http://schemas.microsoft.com/office/2007/relationships/diagramDrawing" Target="../diagrams/drawing4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5.xml"/><Relationship Id="rId5" Type="http://schemas.openxmlformats.org/officeDocument/2006/relationships/image" Target="../media/image3.png"/><Relationship Id="rId10" Type="http://schemas.microsoft.com/office/2007/relationships/diagramDrawing" Target="../diagrams/drawing5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"/>
            <a:ext cx="9144000" cy="514350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/>
          <p:nvPr/>
        </p:nvSpPr>
        <p:spPr>
          <a:xfrm>
            <a:off x="0" y="3698475"/>
            <a:ext cx="6236700" cy="3234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1774000"/>
            <a:ext cx="6236700" cy="7359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0" y="1774000"/>
            <a:ext cx="6116025" cy="57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r>
              <a:rPr lang="uk" sz="1800" dirty="0">
                <a:solidFill>
                  <a:srgbClr val="FFFFFF"/>
                </a:solidFill>
              </a:rPr>
              <a:t>Региональная программа</a:t>
            </a:r>
          </a:p>
          <a:p>
            <a:pPr marL="0" lvl="0" indent="0" algn="r">
              <a:spcBef>
                <a:spcPts val="0"/>
              </a:spcBef>
              <a:buNone/>
            </a:pPr>
            <a:r>
              <a:rPr lang="uk" sz="1800" dirty="0">
                <a:solidFill>
                  <a:srgbClr val="FFFFFF"/>
                </a:solidFill>
              </a:rPr>
              <a:t>ПАРТНЕРСТВО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262725" y="2577700"/>
            <a:ext cx="5853300" cy="83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dirty="0"/>
              <a:t>                     </a:t>
            </a:r>
            <a:r>
              <a:rPr lang="en-US" sz="1800" dirty="0" err="1"/>
              <a:t>Армения</a:t>
            </a:r>
            <a:r>
              <a:rPr lang="ru-RU" sz="1800" dirty="0"/>
              <a:t> 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4776150" y="4545925"/>
            <a:ext cx="3998100" cy="57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r>
              <a:rPr lang="uk" dirty="0"/>
              <a:t>12-13 </a:t>
            </a:r>
            <a:r>
              <a:rPr lang="ru-RU" dirty="0"/>
              <a:t>марта 2018 г.</a:t>
            </a:r>
            <a:r>
              <a:rPr lang="uk" dirty="0"/>
              <a:t>, Киев, Украина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6675" y="246552"/>
            <a:ext cx="2537576" cy="10772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458325" y="3635050"/>
            <a:ext cx="5614800" cy="57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r>
              <a:rPr lang="ru-RU" sz="1800" dirty="0">
                <a:solidFill>
                  <a:srgbClr val="FFFFFF"/>
                </a:solidFill>
              </a:rPr>
              <a:t>01.03.2018 – 31.10.2018</a:t>
            </a:r>
            <a:endParaRPr lang="uk" sz="1800" dirty="0">
              <a:solidFill>
                <a:srgbClr val="FFFFFF"/>
              </a:solidFill>
            </a:endParaRPr>
          </a:p>
        </p:txBody>
      </p:sp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8328" y="4545925"/>
            <a:ext cx="2963608" cy="32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Без названия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2571751"/>
            <a:ext cx="2143140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0" y="3767975"/>
            <a:ext cx="9144000" cy="4878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0" y="1960400"/>
            <a:ext cx="9144000" cy="84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uk" sz="2400" b="1">
                <a:solidFill>
                  <a:srgbClr val="4A86E8"/>
                </a:solidFill>
              </a:rPr>
              <a:t>СПАСИБО ЗА ВНИМАНИЕ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75" y="3778055"/>
            <a:ext cx="9144000" cy="42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endParaRPr lang="uk" sz="1800" dirty="0">
              <a:solidFill>
                <a:srgbClr val="FFFFFF"/>
              </a:solidFill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6675" y="246552"/>
            <a:ext cx="2537576" cy="107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251521" y="483518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Структура консорциума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094AC46-1166-4990-95AB-2BC4D51751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896704"/>
              </p:ext>
            </p:extLst>
          </p:nvPr>
        </p:nvGraphicFramePr>
        <p:xfrm>
          <a:off x="1043608" y="9875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18484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-36512" y="339502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Эпидемиологическая ситуация в стране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E30ADAC-F62B-409A-BD97-ED3602868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622085"/>
              </p:ext>
            </p:extLst>
          </p:nvPr>
        </p:nvGraphicFramePr>
        <p:xfrm>
          <a:off x="755576" y="1293311"/>
          <a:ext cx="6120680" cy="351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89794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-36512" y="339502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Ситуация в стране в отношении доступа к услугам в связи с ВИЧ: 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Ключевые барьеры и проблемные области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E30ADAC-F62B-409A-BD97-ED3602868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324436"/>
              </p:ext>
            </p:extLst>
          </p:nvPr>
        </p:nvGraphicFramePr>
        <p:xfrm>
          <a:off x="-108520" y="1221303"/>
          <a:ext cx="8018674" cy="351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19817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E30ADAC-F62B-409A-BD97-ED3602868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9315112"/>
              </p:ext>
            </p:extLst>
          </p:nvPr>
        </p:nvGraphicFramePr>
        <p:xfrm>
          <a:off x="755576" y="1293311"/>
          <a:ext cx="6768752" cy="351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Shape 70">
            <a:extLst>
              <a:ext uri="{FF2B5EF4-FFF2-40B4-BE49-F238E27FC236}">
                <a16:creationId xmlns:a16="http://schemas.microsoft.com/office/drawing/2014/main" id="{FA299E46-5973-43BE-9DB4-C33AC649E566}"/>
              </a:ext>
            </a:extLst>
          </p:cNvPr>
          <p:cNvSpPr txBox="1"/>
          <p:nvPr/>
        </p:nvSpPr>
        <p:spPr>
          <a:xfrm>
            <a:off x="251521" y="483518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Цели национального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01928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E30ADAC-F62B-409A-BD97-ED3602868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97084"/>
              </p:ext>
            </p:extLst>
          </p:nvPr>
        </p:nvGraphicFramePr>
        <p:xfrm>
          <a:off x="755576" y="1293311"/>
          <a:ext cx="5519936" cy="351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Shape 70">
            <a:extLst>
              <a:ext uri="{FF2B5EF4-FFF2-40B4-BE49-F238E27FC236}">
                <a16:creationId xmlns:a16="http://schemas.microsoft.com/office/drawing/2014/main" id="{FA299E46-5973-43BE-9DB4-C33AC649E566}"/>
              </a:ext>
            </a:extLst>
          </p:cNvPr>
          <p:cNvSpPr txBox="1"/>
          <p:nvPr/>
        </p:nvSpPr>
        <p:spPr>
          <a:xfrm>
            <a:off x="251521" y="483518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Ожидаемые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72563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251521" y="372874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</a:rPr>
              <a:t>Возможные трудности 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в реализации проекта в стране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ECED7D-9B90-410C-ADE6-6558837921E0}"/>
              </a:ext>
            </a:extLst>
          </p:cNvPr>
          <p:cNvSpPr txBox="1"/>
          <p:nvPr/>
        </p:nvSpPr>
        <p:spPr>
          <a:xfrm>
            <a:off x="467544" y="1707654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Вовлечение </a:t>
            </a:r>
            <a:r>
              <a:rPr lang="ru-RU" dirty="0" err="1"/>
              <a:t>ключев</a:t>
            </a:r>
            <a:r>
              <a:rPr lang="en-US" dirty="0" err="1"/>
              <a:t>ых</a:t>
            </a:r>
            <a:r>
              <a:rPr lang="en-US" dirty="0"/>
              <a:t> </a:t>
            </a:r>
            <a:r>
              <a:rPr lang="en-US" dirty="0" err="1"/>
              <a:t>груп</a:t>
            </a:r>
            <a:r>
              <a:rPr lang="ru-RU" dirty="0"/>
              <a:t> населения в </a:t>
            </a:r>
            <a:r>
              <a:rPr lang="en-US" dirty="0" err="1"/>
              <a:t>адвокационные</a:t>
            </a:r>
            <a:r>
              <a:rPr lang="ru-RU" dirty="0"/>
              <a:t> процессы.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Трудности связанные с лицами принимающими решения, и низкая вовлеченность в процесс.</a:t>
            </a:r>
            <a:br>
              <a:rPr lang="ru-RU" dirty="0"/>
            </a:b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Управление временем, особенно в отношении исследований по </a:t>
            </a:r>
            <a:r>
              <a:rPr lang="en-US" dirty="0"/>
              <a:t>fact-finding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99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251521" y="372874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</a:rPr>
              <a:t>Необходимая техническая помощь со стороны 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ВЦО ЛЖВ для реализации проекта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ECED7D-9B90-410C-ADE6-6558837921E0}"/>
              </a:ext>
            </a:extLst>
          </p:cNvPr>
          <p:cNvSpPr txBox="1"/>
          <p:nvPr/>
        </p:nvSpPr>
        <p:spPr>
          <a:xfrm>
            <a:off x="467544" y="1707654"/>
            <a:ext cx="69847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Профессионал, который может рассчитать стоимость дискриминации и стигмы.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Поддержка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ru-RU" dirty="0"/>
              <a:t> сотрудничеств</a:t>
            </a:r>
            <a:r>
              <a:rPr lang="en-US" dirty="0"/>
              <a:t>у</a:t>
            </a:r>
            <a:r>
              <a:rPr lang="ru-RU" dirty="0"/>
              <a:t> с лицами принимающими решения.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22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251521" y="483518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Как проект внесет вклад в устойчивость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ECED7D-9B90-410C-ADE6-6558837921E0}"/>
              </a:ext>
            </a:extLst>
          </p:cNvPr>
          <p:cNvSpPr txBox="1"/>
          <p:nvPr/>
        </p:nvSpPr>
        <p:spPr>
          <a:xfrm>
            <a:off x="467544" y="1707654"/>
            <a:ext cx="69847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В сфере адвокации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/>
            <a:r>
              <a:rPr lang="ru-RU" dirty="0"/>
              <a:t>В Армении никогда не проводилось исследований, связанных с ВИЧ и дискриминацией.</a:t>
            </a:r>
            <a:r>
              <a:rPr lang="hy-AM" dirty="0"/>
              <a:t> </a:t>
            </a:r>
            <a:r>
              <a:rPr lang="ru-RU" dirty="0"/>
              <a:t>Это будет хорошим инструментом в процессах </a:t>
            </a:r>
            <a:r>
              <a:rPr lang="ru-RU" dirty="0" err="1"/>
              <a:t>адвокации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В сфере организационной устойчивости</a:t>
            </a:r>
            <a:endParaRPr lang="hy-AM" dirty="0"/>
          </a:p>
          <a:p>
            <a:pPr marL="285750" indent="-285750"/>
            <a:endParaRPr lang="hy-AM" dirty="0"/>
          </a:p>
          <a:p>
            <a:pPr marL="285750" indent="-285750"/>
            <a:r>
              <a:rPr lang="ru-RU" dirty="0"/>
              <a:t>Это второй проект реализуемый консорциумом и улучшит сотрудничество и эффективность организации.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68262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3952</TotalTime>
  <Words>670</Words>
  <Application>Microsoft Office PowerPoint</Application>
  <PresentationFormat>Экран (16:9)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Wingdings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ECUO</dc:creator>
  <cp:lastModifiedBy>Daniel Kashnitsky</cp:lastModifiedBy>
  <cp:revision>90</cp:revision>
  <dcterms:modified xsi:type="dcterms:W3CDTF">2018-03-09T17:56:59Z</dcterms:modified>
</cp:coreProperties>
</file>